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97" r:id="rId22"/>
    <p:sldId id="298" r:id="rId23"/>
    <p:sldId id="299" r:id="rId24"/>
    <p:sldId id="300" r:id="rId25"/>
    <p:sldId id="275" r:id="rId26"/>
    <p:sldId id="276" r:id="rId27"/>
    <p:sldId id="277" r:id="rId28"/>
    <p:sldId id="278" r:id="rId29"/>
    <p:sldId id="279" r:id="rId30"/>
    <p:sldId id="30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5" r:id="rId46"/>
    <p:sldId id="296" r:id="rId47"/>
    <p:sldId id="301" r:id="rId48"/>
    <p:sldId id="302" r:id="rId49"/>
    <p:sldId id="303" r:id="rId50"/>
    <p:sldId id="304" r:id="rId51"/>
    <p:sldId id="305" r:id="rId52"/>
    <p:sldId id="306" r:id="rId53"/>
    <p:sldId id="307" r:id="rId54"/>
    <p:sldId id="308" r:id="rId55"/>
    <p:sldId id="31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9B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83886900-BAA2-4788-9CCB-0E91985EA37B}" type="presOf" srcId="{BB309E08-39F2-4600-AED5-49A2213CBA3E}" destId="{2076E856-FB22-45E0-A1C3-22CD6EBEE187}" srcOrd="0" destOrd="0" presId="urn:microsoft.com/office/officeart/2005/8/layout/orgChart1"/>
    <dgm:cxn modelId="{E2FC6FB3-34E9-4C49-83CB-6090462FDF2F}" type="presOf" srcId="{F48ECA67-F44F-4F2B-BE4B-265E2A06353D}" destId="{ECFF678D-DD92-4733-9936-48F524EC96D3}" srcOrd="1" destOrd="0" presId="urn:microsoft.com/office/officeart/2005/8/layout/orgChart1"/>
    <dgm:cxn modelId="{34D1B63C-50E1-489E-8433-154B1C74A9C1}" type="presOf" srcId="{9941FE08-370F-4C0B-B7C0-884491FBACBA}" destId="{A868FCB6-B149-45A8-89E7-F2D886F9A2EF}" srcOrd="1" destOrd="0" presId="urn:microsoft.com/office/officeart/2005/8/layout/orgChart1"/>
    <dgm:cxn modelId="{4826D9E6-8202-4382-8ECD-8C7FCD818265}" type="presOf" srcId="{3633DFA1-BF3C-4902-BA82-14D2DF83CB7D}" destId="{423DFD63-E907-4C73-B01B-DED6229F22AF}"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3A446BB5-8887-429D-8D17-344AC1324207}" type="presOf" srcId="{E540E76C-ABB5-4F5F-BC7E-B5E2C2F51C06}" destId="{FAA1C841-3AC5-4812-88ED-B06D7F815F09}" srcOrd="0" destOrd="0" presId="urn:microsoft.com/office/officeart/2005/8/layout/orgChart1"/>
    <dgm:cxn modelId="{B0F9BD6A-2CA7-47BA-9C6B-B2881F9F28B9}" type="presOf" srcId="{AADE4F90-6322-4A54-BEFF-AB3ECA0E4F29}" destId="{9CB3ADAB-5D55-4677-BFF6-27AFF3E1DA6F}" srcOrd="0" destOrd="0" presId="urn:microsoft.com/office/officeart/2005/8/layout/orgChart1"/>
    <dgm:cxn modelId="{EA182C85-D98C-4091-8A05-2036FC083F5D}" type="presOf" srcId="{F703D087-E0E7-4964-89D9-C54985F6A02C}" destId="{1D20635F-232A-435B-A127-80E62CF29CD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74CE23D-3242-431A-85BF-512FEFB5A17D}" type="presOf" srcId="{4A85E487-6E50-47F8-9BCC-5096A248B99C}" destId="{A1FB83BE-5776-4010-A7A6-7F3F4E731814}" srcOrd="0" destOrd="0" presId="urn:microsoft.com/office/officeart/2005/8/layout/orgChart1"/>
    <dgm:cxn modelId="{B3787A92-70BC-4504-9672-7A65B4239571}" type="presOf" srcId="{3B86EE78-4949-4B96-A226-46AE6C880DFC}" destId="{EF3F4C50-4436-47DE-AF21-D342B2399602}" srcOrd="0" destOrd="0" presId="urn:microsoft.com/office/officeart/2005/8/layout/orgChart1"/>
    <dgm:cxn modelId="{EC5AAD61-F490-4674-965A-71AB744FBF71}" type="presOf" srcId="{D7E9DDF7-C64D-4FB2-BD8B-582A5976CE68}" destId="{4F536BCA-E3AE-4A22-8BBB-E20DB7A2B3BC}" srcOrd="0" destOrd="0" presId="urn:microsoft.com/office/officeart/2005/8/layout/orgChart1"/>
    <dgm:cxn modelId="{27DB67F1-03CE-473B-9A4B-6A05A05440BB}" type="presOf" srcId="{C07B5558-B5FE-4033-9577-DFA2DCB46ABC}" destId="{9C74B01B-7088-4A33-8303-445D6CC28277}" srcOrd="0" destOrd="0" presId="urn:microsoft.com/office/officeart/2005/8/layout/orgChart1"/>
    <dgm:cxn modelId="{048140F1-7FC8-400A-A804-380478B69CEF}" type="presOf" srcId="{BF6369B4-C7FC-48BE-8557-58DD6C7CB978}" destId="{6A096905-9CA4-4C8C-AFD0-D70FE8FFC39A}"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0AE9FE83-5F9F-4C01-B37E-473FE55D0E5E}" type="presOf" srcId="{82466762-97D7-4752-95D6-1EA96F082D9A}" destId="{A9C0AD86-A574-40E2-811A-0155D034682E}" srcOrd="0" destOrd="0" presId="urn:microsoft.com/office/officeart/2005/8/layout/orgChart1"/>
    <dgm:cxn modelId="{66F3D10D-F65E-4735-8820-E2BC8EF63AB3}" type="presOf" srcId="{FCBA488B-9379-4F1B-892B-A28167B00863}" destId="{96FB7488-074D-46D9-AE79-0AED4196BDC6}"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0F0A7229-3A67-4844-912C-24FBC549E000}" type="presOf" srcId="{531AE681-58F1-42E7-B95C-27968BFB14E7}" destId="{3B6FE21B-5573-4BBF-A262-9925E88E6771}" srcOrd="0" destOrd="0" presId="urn:microsoft.com/office/officeart/2005/8/layout/orgChart1"/>
    <dgm:cxn modelId="{01CC1030-ECED-4F23-BB4F-4D7D3CD53906}" type="presOf" srcId="{30B491EF-D6AA-41ED-9CF5-86D4CE5F11F7}" destId="{71FED466-6470-4C3D-8ED9-FE1056355FF5}"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D63B59C2-B4E1-49C5-A265-E121A04D60C9}" type="presOf" srcId="{9941FE08-370F-4C0B-B7C0-884491FBACBA}" destId="{CB0FD2B3-98E1-4C63-95F2-24D1480A7A61}" srcOrd="0" destOrd="0" presId="urn:microsoft.com/office/officeart/2005/8/layout/orgChart1"/>
    <dgm:cxn modelId="{BF0DDF6C-2AB0-40E5-9723-327AA7580DE1}" type="presOf" srcId="{3AB46ACC-1AFA-475A-8B10-90CDFD73B014}" destId="{00AFFA76-1BB5-4ACD-9922-BB0BB297EF66}" srcOrd="0" destOrd="0" presId="urn:microsoft.com/office/officeart/2005/8/layout/orgChart1"/>
    <dgm:cxn modelId="{5ED59CEE-B852-480D-990B-B38FD97498EA}" type="presOf" srcId="{BF6369B4-C7FC-48BE-8557-58DD6C7CB978}" destId="{56E1CF5A-AD17-402A-92D8-933551EED704}" srcOrd="1" destOrd="0" presId="urn:microsoft.com/office/officeart/2005/8/layout/orgChart1"/>
    <dgm:cxn modelId="{C2274F38-5E78-4ED2-86DD-C82CF6C14E83}" type="presOf" srcId="{FCBA488B-9379-4F1B-892B-A28167B00863}" destId="{A637139C-3F30-4B0C-8BC7-BB9F64FF8A5C}" srcOrd="0" destOrd="0" presId="urn:microsoft.com/office/officeart/2005/8/layout/orgChart1"/>
    <dgm:cxn modelId="{DBA4181F-9C0D-4956-9876-A7782953D763}" type="presOf" srcId="{C43D2E28-0C1D-4816-8555-5F7DD35B3317}" destId="{7D1891B7-71E1-4466-9AD6-9E0CB6C68BCF}" srcOrd="1" destOrd="0" presId="urn:microsoft.com/office/officeart/2005/8/layout/orgChart1"/>
    <dgm:cxn modelId="{B919E284-E46B-4258-9D52-6475A19AAD22}" type="presOf" srcId="{F184975E-349A-4CBF-BB39-EC3617665101}" destId="{32F37680-2EC4-46FD-A52C-B6EA003ED307}" srcOrd="1" destOrd="0" presId="urn:microsoft.com/office/officeart/2005/8/layout/orgChart1"/>
    <dgm:cxn modelId="{1A4FCFE4-E38B-4A53-95C6-49CC3DC43D4E}" type="presOf" srcId="{F48ECA67-F44F-4F2B-BE4B-265E2A06353D}" destId="{2AF6B637-314B-4CDA-81B9-0566AD26FAED}" srcOrd="0" destOrd="0" presId="urn:microsoft.com/office/officeart/2005/8/layout/orgChart1"/>
    <dgm:cxn modelId="{19578529-5275-4CF0-9A95-A748018FE584}" type="presOf" srcId="{4A85E487-6E50-47F8-9BCC-5096A248B99C}" destId="{FDF8D85E-94CD-44D9-A717-09E00C5A1765}" srcOrd="1" destOrd="0" presId="urn:microsoft.com/office/officeart/2005/8/layout/orgChart1"/>
    <dgm:cxn modelId="{D7FAA0A9-C536-4555-88FD-1B0982654A6C}" type="presOf" srcId="{07F2CDD9-1A3B-4040-9997-46948BF1F146}" destId="{171FAA40-658F-40AE-886D-668F6A8449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CC78F2D-6F28-4F1A-A945-3022033D3575}" type="presOf" srcId="{BB309E08-39F2-4600-AED5-49A2213CBA3E}" destId="{A9212D09-8CF8-4503-AAD0-DF7FCC2B7719}" srcOrd="1" destOrd="0" presId="urn:microsoft.com/office/officeart/2005/8/layout/orgChart1"/>
    <dgm:cxn modelId="{3C870CC4-9D40-4379-ACFC-0D0E3C5A00EE}" type="presOf" srcId="{F184975E-349A-4CBF-BB39-EC3617665101}" destId="{6602648A-DCC2-438B-BFA7-C82CD52913EB}"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416B154B-FB8B-4BF1-9392-4920B679A668}" type="presOf" srcId="{30B491EF-D6AA-41ED-9CF5-86D4CE5F11F7}" destId="{92838054-8647-4A29-AE4D-9E1451370928}" srcOrd="0" destOrd="0" presId="urn:microsoft.com/office/officeart/2005/8/layout/orgChart1"/>
    <dgm:cxn modelId="{A01A3E90-B69E-467B-A7D1-8A835A7BCF95}" type="presOf" srcId="{D7E9DDF7-C64D-4FB2-BD8B-582A5976CE68}" destId="{1F4999B4-84D7-4628-9D54-A511E001FB8C}"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527034C5-5F25-4E63-BDB3-2FBB6B98EB57}" type="presOf" srcId="{C43D2E28-0C1D-4816-8555-5F7DD35B3317}" destId="{2F0C6C9A-CAF6-4FE9-8ED2-DECEC25ED750}" srcOrd="0" destOrd="0" presId="urn:microsoft.com/office/officeart/2005/8/layout/orgChart1"/>
    <dgm:cxn modelId="{AC7FBF53-5615-402D-96D1-AA533447AE54}" type="presParOf" srcId="{1D20635F-232A-435B-A127-80E62CF29CD9}" destId="{F48C1AEF-05E5-456C-B8DA-7C1111BD394A}" srcOrd="0" destOrd="0" presId="urn:microsoft.com/office/officeart/2005/8/layout/orgChart1"/>
    <dgm:cxn modelId="{71AFA6B6-8B93-400C-8DBB-D845757CF57F}" type="presParOf" srcId="{F48C1AEF-05E5-456C-B8DA-7C1111BD394A}" destId="{EB15D458-A4B7-43A7-B3A5-F6C4748B18A1}" srcOrd="0" destOrd="0" presId="urn:microsoft.com/office/officeart/2005/8/layout/orgChart1"/>
    <dgm:cxn modelId="{5DE0EA62-1DDB-43A7-B723-75C3DB861D16}" type="presParOf" srcId="{EB15D458-A4B7-43A7-B3A5-F6C4748B18A1}" destId="{2F0C6C9A-CAF6-4FE9-8ED2-DECEC25ED750}" srcOrd="0" destOrd="0" presId="urn:microsoft.com/office/officeart/2005/8/layout/orgChart1"/>
    <dgm:cxn modelId="{365BD3A2-D64F-4778-9768-093E3358BCF0}" type="presParOf" srcId="{EB15D458-A4B7-43A7-B3A5-F6C4748B18A1}" destId="{7D1891B7-71E1-4466-9AD6-9E0CB6C68BCF}" srcOrd="1" destOrd="0" presId="urn:microsoft.com/office/officeart/2005/8/layout/orgChart1"/>
    <dgm:cxn modelId="{729DBEE9-7BAB-4BB4-ADC6-F373B1D09A07}" type="presParOf" srcId="{F48C1AEF-05E5-456C-B8DA-7C1111BD394A}" destId="{27326C9C-1BE3-4BBF-AF8A-D767694BBCEC}" srcOrd="1" destOrd="0" presId="urn:microsoft.com/office/officeart/2005/8/layout/orgChart1"/>
    <dgm:cxn modelId="{9D6C2D4F-939E-4B58-8A93-1CD83497481B}" type="presParOf" srcId="{27326C9C-1BE3-4BBF-AF8A-D767694BBCEC}" destId="{171FAA40-658F-40AE-886D-668F6A84496F}" srcOrd="0" destOrd="0" presId="urn:microsoft.com/office/officeart/2005/8/layout/orgChart1"/>
    <dgm:cxn modelId="{B9B2BCE0-3534-448B-A1A4-3CA036E602DB}" type="presParOf" srcId="{27326C9C-1BE3-4BBF-AF8A-D767694BBCEC}" destId="{ABD837A8-AAE8-4A49-B0B7-B15DFD094D16}" srcOrd="1" destOrd="0" presId="urn:microsoft.com/office/officeart/2005/8/layout/orgChart1"/>
    <dgm:cxn modelId="{7B7AEE69-2E0B-490C-972D-AC32282565CD}" type="presParOf" srcId="{ABD837A8-AAE8-4A49-B0B7-B15DFD094D16}" destId="{43B3588B-D704-4A2F-9B45-D5FC432A835C}" srcOrd="0" destOrd="0" presId="urn:microsoft.com/office/officeart/2005/8/layout/orgChart1"/>
    <dgm:cxn modelId="{28338BC4-7342-4BE0-8E93-525DD8457406}" type="presParOf" srcId="{43B3588B-D704-4A2F-9B45-D5FC432A835C}" destId="{CB0FD2B3-98E1-4C63-95F2-24D1480A7A61}" srcOrd="0" destOrd="0" presId="urn:microsoft.com/office/officeart/2005/8/layout/orgChart1"/>
    <dgm:cxn modelId="{C94A8A15-0D57-4C23-923D-F4FFF2FC9619}" type="presParOf" srcId="{43B3588B-D704-4A2F-9B45-D5FC432A835C}" destId="{A868FCB6-B149-45A8-89E7-F2D886F9A2EF}" srcOrd="1" destOrd="0" presId="urn:microsoft.com/office/officeart/2005/8/layout/orgChart1"/>
    <dgm:cxn modelId="{95D33CD9-056A-4298-9F29-83D1B51F76E9}" type="presParOf" srcId="{ABD837A8-AAE8-4A49-B0B7-B15DFD094D16}" destId="{59DB22D6-C223-4308-9C1B-761C8F8013BB}" srcOrd="1" destOrd="0" presId="urn:microsoft.com/office/officeart/2005/8/layout/orgChart1"/>
    <dgm:cxn modelId="{D00CFD70-61FB-46E6-81D2-1F281ADDB9C6}" type="presParOf" srcId="{59DB22D6-C223-4308-9C1B-761C8F8013BB}" destId="{9C74B01B-7088-4A33-8303-445D6CC28277}" srcOrd="0" destOrd="0" presId="urn:microsoft.com/office/officeart/2005/8/layout/orgChart1"/>
    <dgm:cxn modelId="{2340F063-5902-47FA-8223-4A21CCD35F11}" type="presParOf" srcId="{59DB22D6-C223-4308-9C1B-761C8F8013BB}" destId="{49538B66-028A-4612-A839-8DC4011DEE10}" srcOrd="1" destOrd="0" presId="urn:microsoft.com/office/officeart/2005/8/layout/orgChart1"/>
    <dgm:cxn modelId="{7B8EB33E-2D92-477A-A06C-B3F5FACA14DC}" type="presParOf" srcId="{49538B66-028A-4612-A839-8DC4011DEE10}" destId="{A9E97FCF-44A9-427C-A2EA-B9AD29817833}" srcOrd="0" destOrd="0" presId="urn:microsoft.com/office/officeart/2005/8/layout/orgChart1"/>
    <dgm:cxn modelId="{751C7D07-2F8D-445E-864E-5300175BF588}" type="presParOf" srcId="{A9E97FCF-44A9-427C-A2EA-B9AD29817833}" destId="{A637139C-3F30-4B0C-8BC7-BB9F64FF8A5C}" srcOrd="0" destOrd="0" presId="urn:microsoft.com/office/officeart/2005/8/layout/orgChart1"/>
    <dgm:cxn modelId="{F40879AA-CC56-4137-A80F-D389347308AF}" type="presParOf" srcId="{A9E97FCF-44A9-427C-A2EA-B9AD29817833}" destId="{96FB7488-074D-46D9-AE79-0AED4196BDC6}" srcOrd="1" destOrd="0" presId="urn:microsoft.com/office/officeart/2005/8/layout/orgChart1"/>
    <dgm:cxn modelId="{B22407BC-9EF2-4F46-8373-52CA232EA939}" type="presParOf" srcId="{49538B66-028A-4612-A839-8DC4011DEE10}" destId="{67E0231F-7F5B-4541-8ECF-BEE9C02D3A9A}" srcOrd="1" destOrd="0" presId="urn:microsoft.com/office/officeart/2005/8/layout/orgChart1"/>
    <dgm:cxn modelId="{2A95173A-651F-459E-852D-09F7AAD32982}" type="presParOf" srcId="{67E0231F-7F5B-4541-8ECF-BEE9C02D3A9A}" destId="{423DFD63-E907-4C73-B01B-DED6229F22AF}" srcOrd="0" destOrd="0" presId="urn:microsoft.com/office/officeart/2005/8/layout/orgChart1"/>
    <dgm:cxn modelId="{126BC444-15AA-499A-B870-4F0B4159600E}" type="presParOf" srcId="{67E0231F-7F5B-4541-8ECF-BEE9C02D3A9A}" destId="{0CEB2766-30F9-46BC-B664-C8E1620FB9B0}" srcOrd="1" destOrd="0" presId="urn:microsoft.com/office/officeart/2005/8/layout/orgChart1"/>
    <dgm:cxn modelId="{70519FDC-AB42-4682-B0E7-ACC0269D5C01}" type="presParOf" srcId="{0CEB2766-30F9-46BC-B664-C8E1620FB9B0}" destId="{848188DE-98EA-4910-ADC2-3AC151B84885}" srcOrd="0" destOrd="0" presId="urn:microsoft.com/office/officeart/2005/8/layout/orgChart1"/>
    <dgm:cxn modelId="{8DCDA021-6874-4E0A-8BA5-2A0D5B0DBC38}" type="presParOf" srcId="{848188DE-98EA-4910-ADC2-3AC151B84885}" destId="{92838054-8647-4A29-AE4D-9E1451370928}" srcOrd="0" destOrd="0" presId="urn:microsoft.com/office/officeart/2005/8/layout/orgChart1"/>
    <dgm:cxn modelId="{F8E69B50-D91C-459C-841D-F93105807BB8}" type="presParOf" srcId="{848188DE-98EA-4910-ADC2-3AC151B84885}" destId="{71FED466-6470-4C3D-8ED9-FE1056355FF5}" srcOrd="1" destOrd="0" presId="urn:microsoft.com/office/officeart/2005/8/layout/orgChart1"/>
    <dgm:cxn modelId="{1FF32A47-25DB-4A75-981B-1F93AC6203D2}" type="presParOf" srcId="{0CEB2766-30F9-46BC-B664-C8E1620FB9B0}" destId="{300D467E-402B-4D45-869B-9AEF85DCFB79}" srcOrd="1" destOrd="0" presId="urn:microsoft.com/office/officeart/2005/8/layout/orgChart1"/>
    <dgm:cxn modelId="{11399B03-7163-4AE7-9B16-21F4B1E3912E}" type="presParOf" srcId="{300D467E-402B-4D45-869B-9AEF85DCFB79}" destId="{00AFFA76-1BB5-4ACD-9922-BB0BB297EF66}" srcOrd="0" destOrd="0" presId="urn:microsoft.com/office/officeart/2005/8/layout/orgChart1"/>
    <dgm:cxn modelId="{49A3B646-F2BA-4F92-8720-67CCFBC0B8EB}" type="presParOf" srcId="{300D467E-402B-4D45-869B-9AEF85DCFB79}" destId="{727AA113-BCB6-4C75-B9F8-50E1742515D4}" srcOrd="1" destOrd="0" presId="urn:microsoft.com/office/officeart/2005/8/layout/orgChart1"/>
    <dgm:cxn modelId="{2DB713F0-33DB-4DAD-88D9-AF0303958400}" type="presParOf" srcId="{727AA113-BCB6-4C75-B9F8-50E1742515D4}" destId="{920A6AD6-DEA9-4931-AB0A-5D34F1B73CEA}" srcOrd="0" destOrd="0" presId="urn:microsoft.com/office/officeart/2005/8/layout/orgChart1"/>
    <dgm:cxn modelId="{659F157E-C9B0-4698-A888-3B6E0BF07979}" type="presParOf" srcId="{920A6AD6-DEA9-4931-AB0A-5D34F1B73CEA}" destId="{2076E856-FB22-45E0-A1C3-22CD6EBEE187}" srcOrd="0" destOrd="0" presId="urn:microsoft.com/office/officeart/2005/8/layout/orgChart1"/>
    <dgm:cxn modelId="{8C6AC609-5B93-4786-9A53-544BF6B5AC50}" type="presParOf" srcId="{920A6AD6-DEA9-4931-AB0A-5D34F1B73CEA}" destId="{A9212D09-8CF8-4503-AAD0-DF7FCC2B7719}" srcOrd="1" destOrd="0" presId="urn:microsoft.com/office/officeart/2005/8/layout/orgChart1"/>
    <dgm:cxn modelId="{B4E5D33A-37E4-4818-9C34-47F8D6C693A7}" type="presParOf" srcId="{727AA113-BCB6-4C75-B9F8-50E1742515D4}" destId="{AFD0DFE5-2F62-49CA-9B2C-85D1F0E890B0}" srcOrd="1" destOrd="0" presId="urn:microsoft.com/office/officeart/2005/8/layout/orgChart1"/>
    <dgm:cxn modelId="{20686A62-6FDD-410F-A0A3-DDBCF18CDBA5}" type="presParOf" srcId="{727AA113-BCB6-4C75-B9F8-50E1742515D4}" destId="{D368E159-303D-4535-9E39-7FCB89437992}" srcOrd="2" destOrd="0" presId="urn:microsoft.com/office/officeart/2005/8/layout/orgChart1"/>
    <dgm:cxn modelId="{50504EE1-7385-4BFD-B573-898A62BD79C3}" type="presParOf" srcId="{300D467E-402B-4D45-869B-9AEF85DCFB79}" destId="{3B6FE21B-5573-4BBF-A262-9925E88E6771}" srcOrd="2" destOrd="0" presId="urn:microsoft.com/office/officeart/2005/8/layout/orgChart1"/>
    <dgm:cxn modelId="{B49B5F87-4679-4E9C-96ED-87D215210911}" type="presParOf" srcId="{300D467E-402B-4D45-869B-9AEF85DCFB79}" destId="{00078312-35A5-49F3-B6BA-D487E97B271F}" srcOrd="3" destOrd="0" presId="urn:microsoft.com/office/officeart/2005/8/layout/orgChart1"/>
    <dgm:cxn modelId="{BF1AC9A9-5573-43FD-ABB5-7DC69D7D1DFC}" type="presParOf" srcId="{00078312-35A5-49F3-B6BA-D487E97B271F}" destId="{66831F75-0BB8-4A89-A81C-D9177F7D4D3C}" srcOrd="0" destOrd="0" presId="urn:microsoft.com/office/officeart/2005/8/layout/orgChart1"/>
    <dgm:cxn modelId="{8D5DEBEC-C333-4A2C-9C60-F9B554AB7C77}" type="presParOf" srcId="{66831F75-0BB8-4A89-A81C-D9177F7D4D3C}" destId="{A1FB83BE-5776-4010-A7A6-7F3F4E731814}" srcOrd="0" destOrd="0" presId="urn:microsoft.com/office/officeart/2005/8/layout/orgChart1"/>
    <dgm:cxn modelId="{BDFFEDFE-CD43-4BBC-B377-C377BF10B1EB}" type="presParOf" srcId="{66831F75-0BB8-4A89-A81C-D9177F7D4D3C}" destId="{FDF8D85E-94CD-44D9-A717-09E00C5A1765}" srcOrd="1" destOrd="0" presId="urn:microsoft.com/office/officeart/2005/8/layout/orgChart1"/>
    <dgm:cxn modelId="{D894B839-690D-45F0-82BF-EF377197DA87}" type="presParOf" srcId="{00078312-35A5-49F3-B6BA-D487E97B271F}" destId="{03CB1262-BA64-4EB6-8B4F-3F6C180FC9D1}" srcOrd="1" destOrd="0" presId="urn:microsoft.com/office/officeart/2005/8/layout/orgChart1"/>
    <dgm:cxn modelId="{7B1B81EA-0E67-4CBD-AF7B-65F7E774D570}" type="presParOf" srcId="{03CB1262-BA64-4EB6-8B4F-3F6C180FC9D1}" destId="{EF3F4C50-4436-47DE-AF21-D342B2399602}" srcOrd="0" destOrd="0" presId="urn:microsoft.com/office/officeart/2005/8/layout/orgChart1"/>
    <dgm:cxn modelId="{8A666A5C-0A30-44CE-A085-F93C49942FD5}" type="presParOf" srcId="{03CB1262-BA64-4EB6-8B4F-3F6C180FC9D1}" destId="{30D95FE3-5285-46C1-9113-1D8BECFBEAE4}" srcOrd="1" destOrd="0" presId="urn:microsoft.com/office/officeart/2005/8/layout/orgChart1"/>
    <dgm:cxn modelId="{F988F06B-DA58-4E11-8E3A-0622389661FF}" type="presParOf" srcId="{30D95FE3-5285-46C1-9113-1D8BECFBEAE4}" destId="{C8AEC35E-3CEB-4281-9CCD-755F0587BEBB}" srcOrd="0" destOrd="0" presId="urn:microsoft.com/office/officeart/2005/8/layout/orgChart1"/>
    <dgm:cxn modelId="{D662C158-9B54-4A67-976B-3A4533FAA7B4}" type="presParOf" srcId="{C8AEC35E-3CEB-4281-9CCD-755F0587BEBB}" destId="{4F536BCA-E3AE-4A22-8BBB-E20DB7A2B3BC}" srcOrd="0" destOrd="0" presId="urn:microsoft.com/office/officeart/2005/8/layout/orgChart1"/>
    <dgm:cxn modelId="{2AEEB605-0F5A-4014-875C-514B6BBF1C11}" type="presParOf" srcId="{C8AEC35E-3CEB-4281-9CCD-755F0587BEBB}" destId="{1F4999B4-84D7-4628-9D54-A511E001FB8C}" srcOrd="1" destOrd="0" presId="urn:microsoft.com/office/officeart/2005/8/layout/orgChart1"/>
    <dgm:cxn modelId="{3D1DD16F-0C33-45DE-8302-8A4009A69310}" type="presParOf" srcId="{30D95FE3-5285-46C1-9113-1D8BECFBEAE4}" destId="{552D2337-8CC9-41F0-86BF-B633A60DD670}" srcOrd="1" destOrd="0" presId="urn:microsoft.com/office/officeart/2005/8/layout/orgChart1"/>
    <dgm:cxn modelId="{C3CE588F-9EA0-4657-A500-329CEFED083D}" type="presParOf" srcId="{552D2337-8CC9-41F0-86BF-B633A60DD670}" destId="{9CB3ADAB-5D55-4677-BFF6-27AFF3E1DA6F}" srcOrd="0" destOrd="0" presId="urn:microsoft.com/office/officeart/2005/8/layout/orgChart1"/>
    <dgm:cxn modelId="{E8D9AA06-8B5A-43D2-ACCF-C977DB7E3821}" type="presParOf" srcId="{552D2337-8CC9-41F0-86BF-B633A60DD670}" destId="{EA08347B-9B08-405B-A7B3-D141F69D4843}" srcOrd="1" destOrd="0" presId="urn:microsoft.com/office/officeart/2005/8/layout/orgChart1"/>
    <dgm:cxn modelId="{722EED6C-04F4-4B0F-A4E0-2F73F7179B78}" type="presParOf" srcId="{EA08347B-9B08-405B-A7B3-D141F69D4843}" destId="{F5DFE1B9-B867-4C17-8A02-D0F1DE9FD739}" srcOrd="0" destOrd="0" presId="urn:microsoft.com/office/officeart/2005/8/layout/orgChart1"/>
    <dgm:cxn modelId="{DF5A4137-FC28-40EC-86AA-8C5688F9F5D4}" type="presParOf" srcId="{F5DFE1B9-B867-4C17-8A02-D0F1DE9FD739}" destId="{2AF6B637-314B-4CDA-81B9-0566AD26FAED}" srcOrd="0" destOrd="0" presId="urn:microsoft.com/office/officeart/2005/8/layout/orgChart1"/>
    <dgm:cxn modelId="{AF4C245A-54F6-482F-832A-B7D37EADA82A}" type="presParOf" srcId="{F5DFE1B9-B867-4C17-8A02-D0F1DE9FD739}" destId="{ECFF678D-DD92-4733-9936-48F524EC96D3}" srcOrd="1" destOrd="0" presId="urn:microsoft.com/office/officeart/2005/8/layout/orgChart1"/>
    <dgm:cxn modelId="{03A3A2E8-5A8C-4209-A334-56152533BCFA}" type="presParOf" srcId="{EA08347B-9B08-405B-A7B3-D141F69D4843}" destId="{5FBD440D-B8DD-4B3C-AD54-E59A303D8A7E}" srcOrd="1" destOrd="0" presId="urn:microsoft.com/office/officeart/2005/8/layout/orgChart1"/>
    <dgm:cxn modelId="{311BFEE0-F54A-4E3E-847A-8E44123D1CBF}" type="presParOf" srcId="{5FBD440D-B8DD-4B3C-AD54-E59A303D8A7E}" destId="{FAA1C841-3AC5-4812-88ED-B06D7F815F09}" srcOrd="0" destOrd="0" presId="urn:microsoft.com/office/officeart/2005/8/layout/orgChart1"/>
    <dgm:cxn modelId="{8DD88025-E0E3-454A-B116-C0A7593FA257}" type="presParOf" srcId="{5FBD440D-B8DD-4B3C-AD54-E59A303D8A7E}" destId="{F18EA8FC-B0A0-4488-A183-B01B25486CB3}" srcOrd="1" destOrd="0" presId="urn:microsoft.com/office/officeart/2005/8/layout/orgChart1"/>
    <dgm:cxn modelId="{461D993E-95AA-4581-AA08-E2C0C72AEECE}" type="presParOf" srcId="{F18EA8FC-B0A0-4488-A183-B01B25486CB3}" destId="{CD91D3B0-6E30-4DF7-B3D2-5F05E735257D}" srcOrd="0" destOrd="0" presId="urn:microsoft.com/office/officeart/2005/8/layout/orgChart1"/>
    <dgm:cxn modelId="{A50BC7EA-0755-4DEB-85BB-0CA64D9201B4}" type="presParOf" srcId="{CD91D3B0-6E30-4DF7-B3D2-5F05E735257D}" destId="{6602648A-DCC2-438B-BFA7-C82CD52913EB}" srcOrd="0" destOrd="0" presId="urn:microsoft.com/office/officeart/2005/8/layout/orgChart1"/>
    <dgm:cxn modelId="{76C4214D-DBA1-487C-A6E3-1CAD2D65C204}" type="presParOf" srcId="{CD91D3B0-6E30-4DF7-B3D2-5F05E735257D}" destId="{32F37680-2EC4-46FD-A52C-B6EA003ED307}" srcOrd="1" destOrd="0" presId="urn:microsoft.com/office/officeart/2005/8/layout/orgChart1"/>
    <dgm:cxn modelId="{F32CF99B-72A9-4A5F-B142-09746B73DC0D}" type="presParOf" srcId="{F18EA8FC-B0A0-4488-A183-B01B25486CB3}" destId="{A15D7975-2CF7-4E13-BF76-D8AEF82DC8FC}" srcOrd="1" destOrd="0" presId="urn:microsoft.com/office/officeart/2005/8/layout/orgChart1"/>
    <dgm:cxn modelId="{E570370C-55CC-45D3-B848-8CF729DEEA62}" type="presParOf" srcId="{F18EA8FC-B0A0-4488-A183-B01B25486CB3}" destId="{FA880320-070C-4464-8F9D-AB7DB30487B9}" srcOrd="2" destOrd="0" presId="urn:microsoft.com/office/officeart/2005/8/layout/orgChart1"/>
    <dgm:cxn modelId="{9F4CE2B1-3360-4043-B2AA-30A45003E919}" type="presParOf" srcId="{EA08347B-9B08-405B-A7B3-D141F69D4843}" destId="{DB5F87B0-1E14-4435-B880-BD4F7D5EC7F5}" srcOrd="2" destOrd="0" presId="urn:microsoft.com/office/officeart/2005/8/layout/orgChart1"/>
    <dgm:cxn modelId="{6F7C8101-9EA2-41D0-8825-30AEE39511D3}" type="presParOf" srcId="{30D95FE3-5285-46C1-9113-1D8BECFBEAE4}" destId="{873EF617-F0CB-4EC8-A5A3-C8609637817C}" srcOrd="2" destOrd="0" presId="urn:microsoft.com/office/officeart/2005/8/layout/orgChart1"/>
    <dgm:cxn modelId="{DF1D64B9-C2BE-45CD-B054-3A8B85681B96}" type="presParOf" srcId="{00078312-35A5-49F3-B6BA-D487E97B271F}" destId="{F04297A6-FBDB-4A4D-ABD9-8DFF3B6640C2}" srcOrd="2" destOrd="0" presId="urn:microsoft.com/office/officeart/2005/8/layout/orgChart1"/>
    <dgm:cxn modelId="{A66CBC89-E332-49B8-865D-FBC2AC849F37}" type="presParOf" srcId="{300D467E-402B-4D45-869B-9AEF85DCFB79}" destId="{A9C0AD86-A574-40E2-811A-0155D034682E}" srcOrd="4" destOrd="0" presId="urn:microsoft.com/office/officeart/2005/8/layout/orgChart1"/>
    <dgm:cxn modelId="{4A9FC3C2-C76E-46FB-B301-47C65519AAB1}" type="presParOf" srcId="{300D467E-402B-4D45-869B-9AEF85DCFB79}" destId="{983D74C4-0E6D-43AD-96C1-BFAEB0CF34A6}" srcOrd="5" destOrd="0" presId="urn:microsoft.com/office/officeart/2005/8/layout/orgChart1"/>
    <dgm:cxn modelId="{8D7E125C-DA68-44B1-A053-37F0B15FA9A2}" type="presParOf" srcId="{983D74C4-0E6D-43AD-96C1-BFAEB0CF34A6}" destId="{ECC97CDF-DFBF-4B2A-B42E-8816CB3CA006}" srcOrd="0" destOrd="0" presId="urn:microsoft.com/office/officeart/2005/8/layout/orgChart1"/>
    <dgm:cxn modelId="{469044A0-60FC-4C8F-BEF2-753907989BCC}" type="presParOf" srcId="{ECC97CDF-DFBF-4B2A-B42E-8816CB3CA006}" destId="{6A096905-9CA4-4C8C-AFD0-D70FE8FFC39A}" srcOrd="0" destOrd="0" presId="urn:microsoft.com/office/officeart/2005/8/layout/orgChart1"/>
    <dgm:cxn modelId="{FF809278-39FA-4D55-92A5-08C1D8DEE0F2}" type="presParOf" srcId="{ECC97CDF-DFBF-4B2A-B42E-8816CB3CA006}" destId="{56E1CF5A-AD17-402A-92D8-933551EED704}" srcOrd="1" destOrd="0" presId="urn:microsoft.com/office/officeart/2005/8/layout/orgChart1"/>
    <dgm:cxn modelId="{EB44B151-ADFF-4FA8-85AB-DC6D4A395280}" type="presParOf" srcId="{983D74C4-0E6D-43AD-96C1-BFAEB0CF34A6}" destId="{5FB28119-76DB-443A-B125-56F81230960C}" srcOrd="1" destOrd="0" presId="urn:microsoft.com/office/officeart/2005/8/layout/orgChart1"/>
    <dgm:cxn modelId="{F08BB95F-0A58-4BAF-81E0-307F2954B802}" type="presParOf" srcId="{983D74C4-0E6D-43AD-96C1-BFAEB0CF34A6}" destId="{785C273E-525C-4600-B5FB-EA7466143BD4}" srcOrd="2" destOrd="0" presId="urn:microsoft.com/office/officeart/2005/8/layout/orgChart1"/>
    <dgm:cxn modelId="{CE6089BC-EDC4-4221-88E2-E9931E458C41}" type="presParOf" srcId="{0CEB2766-30F9-46BC-B664-C8E1620FB9B0}" destId="{7ED3B886-6D77-4605-8451-CCB56245E63B}" srcOrd="2" destOrd="0" presId="urn:microsoft.com/office/officeart/2005/8/layout/orgChart1"/>
    <dgm:cxn modelId="{90B6711C-8BE4-4056-BC7F-D45682257D67}" type="presParOf" srcId="{49538B66-028A-4612-A839-8DC4011DEE10}" destId="{F60B1321-98C2-467D-BA3D-8DF0770C6EF4}" srcOrd="2" destOrd="0" presId="urn:microsoft.com/office/officeart/2005/8/layout/orgChart1"/>
    <dgm:cxn modelId="{017F3A35-91C7-4D00-AD56-93184ACFEE06}" type="presParOf" srcId="{ABD837A8-AAE8-4A49-B0B7-B15DFD094D16}" destId="{492F4D7C-D8F7-40D1-984C-3352CF9161EC}" srcOrd="2" destOrd="0" presId="urn:microsoft.com/office/officeart/2005/8/layout/orgChart1"/>
    <dgm:cxn modelId="{EEEA6D09-A9D7-42B7-9201-7BDCD952C003}"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FF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3512236D-A70D-4E6D-AF8D-41F204A2306A}" type="presOf" srcId="{AADE4F90-6322-4A54-BEFF-AB3ECA0E4F29}" destId="{9CB3ADAB-5D55-4677-BFF6-27AFF3E1DA6F}" srcOrd="0" destOrd="0" presId="urn:microsoft.com/office/officeart/2005/8/layout/orgChart1"/>
    <dgm:cxn modelId="{005CFEB1-F816-4145-9C86-3E3AC54B273A}" type="presOf" srcId="{C07B5558-B5FE-4033-9577-DFA2DCB46ABC}" destId="{9C74B01B-7088-4A33-8303-445D6CC28277}" srcOrd="0" destOrd="0" presId="urn:microsoft.com/office/officeart/2005/8/layout/orgChart1"/>
    <dgm:cxn modelId="{58F7DBA5-83A5-4AC8-88DF-5EBC62386484}" type="presOf" srcId="{F184975E-349A-4CBF-BB39-EC3617665101}" destId="{6602648A-DCC2-438B-BFA7-C82CD52913EB}" srcOrd="0" destOrd="0" presId="urn:microsoft.com/office/officeart/2005/8/layout/orgChart1"/>
    <dgm:cxn modelId="{443B7C4B-7DB6-498C-B190-96CF53098FC9}" type="presOf" srcId="{4A85E487-6E50-47F8-9BCC-5096A248B99C}" destId="{A1FB83BE-5776-4010-A7A6-7F3F4E731814}"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60773A6F-6A97-4C31-A92E-1022DBB6E4A8}" type="presOf" srcId="{BF6369B4-C7FC-48BE-8557-58DD6C7CB978}" destId="{6A096905-9CA4-4C8C-AFD0-D70FE8FFC39A}" srcOrd="0" destOrd="0" presId="urn:microsoft.com/office/officeart/2005/8/layout/orgChart1"/>
    <dgm:cxn modelId="{D86F086D-7A8E-43A6-956C-61F7FF5E7E7B}" type="presOf" srcId="{9941FE08-370F-4C0B-B7C0-884491FBACBA}" destId="{CB0FD2B3-98E1-4C63-95F2-24D1480A7A61}" srcOrd="0" destOrd="0" presId="urn:microsoft.com/office/officeart/2005/8/layout/orgChart1"/>
    <dgm:cxn modelId="{9B932E66-7053-41AB-A000-3F18F2150EC7}" type="presOf" srcId="{07F2CDD9-1A3B-4040-9997-46948BF1F146}" destId="{171FAA40-658F-40AE-886D-668F6A84496F}" srcOrd="0" destOrd="0" presId="urn:microsoft.com/office/officeart/2005/8/layout/orgChart1"/>
    <dgm:cxn modelId="{17F88B25-121B-49FA-98B4-DBB346C6DE0D}" type="presOf" srcId="{D7E9DDF7-C64D-4FB2-BD8B-582A5976CE68}" destId="{4F536BCA-E3AE-4A22-8BBB-E20DB7A2B3BC}" srcOrd="0" destOrd="0" presId="urn:microsoft.com/office/officeart/2005/8/layout/orgChart1"/>
    <dgm:cxn modelId="{A081A23A-FAB3-408E-BE34-5E46D577F52F}" type="presOf" srcId="{3B86EE78-4949-4B96-A226-46AE6C880DFC}" destId="{EF3F4C50-4436-47DE-AF21-D342B2399602}"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FFEBD62-23B2-4BAB-92C7-DB16B444BA81}" type="presOf" srcId="{F184975E-349A-4CBF-BB39-EC3617665101}" destId="{32F37680-2EC4-46FD-A52C-B6EA003ED307}" srcOrd="1" destOrd="0" presId="urn:microsoft.com/office/officeart/2005/8/layout/orgChart1"/>
    <dgm:cxn modelId="{D7DB0D37-8B74-4277-AA55-D71B10F821BB}" type="presOf" srcId="{BB309E08-39F2-4600-AED5-49A2213CBA3E}" destId="{A9212D09-8CF8-4503-AAD0-DF7FCC2B7719}" srcOrd="1" destOrd="0" presId="urn:microsoft.com/office/officeart/2005/8/layout/orgChart1"/>
    <dgm:cxn modelId="{8F340FC8-4066-4944-81F0-F85FB862CFED}" type="presOf" srcId="{30B491EF-D6AA-41ED-9CF5-86D4CE5F11F7}" destId="{71FED466-6470-4C3D-8ED9-FE1056355FF5}" srcOrd="1" destOrd="0" presId="urn:microsoft.com/office/officeart/2005/8/layout/orgChart1"/>
    <dgm:cxn modelId="{5A01C93D-5432-4DAE-B14F-A9A4B1E88FD0}" type="presOf" srcId="{F48ECA67-F44F-4F2B-BE4B-265E2A06353D}" destId="{2AF6B637-314B-4CDA-81B9-0566AD26FAED}" srcOrd="0" destOrd="0" presId="urn:microsoft.com/office/officeart/2005/8/layout/orgChart1"/>
    <dgm:cxn modelId="{0B3E869F-E832-42D0-96D2-0F5DF66A3680}" type="presOf" srcId="{BF6369B4-C7FC-48BE-8557-58DD6C7CB978}" destId="{56E1CF5A-AD17-402A-92D8-933551EED704}" srcOrd="1" destOrd="0" presId="urn:microsoft.com/office/officeart/2005/8/layout/orgChart1"/>
    <dgm:cxn modelId="{9254E6C4-9B4E-43F1-B84E-E21E30255F79}" type="presOf" srcId="{FCBA488B-9379-4F1B-892B-A28167B00863}" destId="{96FB7488-074D-46D9-AE79-0AED4196BDC6}" srcOrd="1" destOrd="0" presId="urn:microsoft.com/office/officeart/2005/8/layout/orgChart1"/>
    <dgm:cxn modelId="{C8543532-DAC2-4248-832C-19BE945212A0}" type="presOf" srcId="{82466762-97D7-4752-95D6-1EA96F082D9A}" destId="{A9C0AD86-A574-40E2-811A-0155D034682E}"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6A4E61EC-95A7-4081-A28B-69A54201844D}" type="presOf" srcId="{FCBA488B-9379-4F1B-892B-A28167B00863}" destId="{A637139C-3F30-4B0C-8BC7-BB9F64FF8A5C}"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3649578F-C7C5-44EF-82B5-2F1B698F0A4D}" type="presOf" srcId="{C43D2E28-0C1D-4816-8555-5F7DD35B3317}" destId="{7D1891B7-71E1-4466-9AD6-9E0CB6C68BCF}" srcOrd="1" destOrd="0" presId="urn:microsoft.com/office/officeart/2005/8/layout/orgChart1"/>
    <dgm:cxn modelId="{D9B1E5AE-7AA1-4464-899A-5E67C507C01E}" type="presOf" srcId="{D7E9DDF7-C64D-4FB2-BD8B-582A5976CE68}" destId="{1F4999B4-84D7-4628-9D54-A511E001FB8C}"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3CFC457D-ECCF-4885-BAFA-AF82B7D30477}" type="presOf" srcId="{30B491EF-D6AA-41ED-9CF5-86D4CE5F11F7}" destId="{92838054-8647-4A29-AE4D-9E1451370928}" srcOrd="0" destOrd="0" presId="urn:microsoft.com/office/officeart/2005/8/layout/orgChart1"/>
    <dgm:cxn modelId="{7B4A1755-1FA8-4A89-B043-E8B8B538434D}" type="presOf" srcId="{3633DFA1-BF3C-4902-BA82-14D2DF83CB7D}" destId="{423DFD63-E907-4C73-B01B-DED6229F22AF}" srcOrd="0" destOrd="0" presId="urn:microsoft.com/office/officeart/2005/8/layout/orgChart1"/>
    <dgm:cxn modelId="{34C39DE9-E5B9-4D6C-AC56-AA66150698D1}" type="presOf" srcId="{3AB46ACC-1AFA-475A-8B10-90CDFD73B014}" destId="{00AFFA76-1BB5-4ACD-9922-BB0BB297EF66}" srcOrd="0" destOrd="0" presId="urn:microsoft.com/office/officeart/2005/8/layout/orgChart1"/>
    <dgm:cxn modelId="{3241AF52-F306-4A8A-946A-6249E17972D4}" type="presOf" srcId="{C43D2E28-0C1D-4816-8555-5F7DD35B3317}" destId="{2F0C6C9A-CAF6-4FE9-8ED2-DECEC25ED750}" srcOrd="0" destOrd="0" presId="urn:microsoft.com/office/officeart/2005/8/layout/orgChart1"/>
    <dgm:cxn modelId="{5BBB4B44-F50B-4D9F-A97A-F67075AFA23D}" type="presOf" srcId="{F703D087-E0E7-4964-89D9-C54985F6A02C}" destId="{1D20635F-232A-435B-A127-80E62CF29CD9}" srcOrd="0" destOrd="0" presId="urn:microsoft.com/office/officeart/2005/8/layout/orgChart1"/>
    <dgm:cxn modelId="{1E51B596-D750-418B-BA21-26C73A6CA604}" type="presOf" srcId="{4A85E487-6E50-47F8-9BCC-5096A248B99C}" destId="{FDF8D85E-94CD-44D9-A717-09E00C5A1765}" srcOrd="1" destOrd="0" presId="urn:microsoft.com/office/officeart/2005/8/layout/orgChart1"/>
    <dgm:cxn modelId="{4518BC63-7EC2-4C2B-93C2-D0F21B2D1F7E}" type="presOf" srcId="{E540E76C-ABB5-4F5F-BC7E-B5E2C2F51C06}" destId="{FAA1C841-3AC5-4812-88ED-B06D7F815F09}" srcOrd="0" destOrd="0" presId="urn:microsoft.com/office/officeart/2005/8/layout/orgChart1"/>
    <dgm:cxn modelId="{702EFFA0-4726-4533-94FB-B502CC6B4EA0}" type="presOf" srcId="{F48ECA67-F44F-4F2B-BE4B-265E2A06353D}" destId="{ECFF678D-DD92-4733-9936-48F524EC96D3}"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0CBD8DB-5144-413A-A96E-524BBE495371}" type="presOf" srcId="{BB309E08-39F2-4600-AED5-49A2213CBA3E}" destId="{2076E856-FB22-45E0-A1C3-22CD6EBEE187}"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C891FBC6-07DD-4CD8-9A3A-C66D5E461F0C}" type="presOf" srcId="{531AE681-58F1-42E7-B95C-27968BFB14E7}" destId="{3B6FE21B-5573-4BBF-A262-9925E88E6771}" srcOrd="0" destOrd="0" presId="urn:microsoft.com/office/officeart/2005/8/layout/orgChart1"/>
    <dgm:cxn modelId="{0B41C73A-5C8D-4FB0-B63E-A4E4F4213163}" type="presOf" srcId="{9941FE08-370F-4C0B-B7C0-884491FBACBA}" destId="{A868FCB6-B149-45A8-89E7-F2D886F9A2EF}"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87C1462-AE06-42B9-9432-A8E53B796B14}" type="presParOf" srcId="{1D20635F-232A-435B-A127-80E62CF29CD9}" destId="{F48C1AEF-05E5-456C-B8DA-7C1111BD394A}" srcOrd="0" destOrd="0" presId="urn:microsoft.com/office/officeart/2005/8/layout/orgChart1"/>
    <dgm:cxn modelId="{171FB5A5-93AA-48B9-A042-398177D8321B}" type="presParOf" srcId="{F48C1AEF-05E5-456C-B8DA-7C1111BD394A}" destId="{EB15D458-A4B7-43A7-B3A5-F6C4748B18A1}" srcOrd="0" destOrd="0" presId="urn:microsoft.com/office/officeart/2005/8/layout/orgChart1"/>
    <dgm:cxn modelId="{FFB019D3-44C3-4326-87C5-95E8C50BFA99}" type="presParOf" srcId="{EB15D458-A4B7-43A7-B3A5-F6C4748B18A1}" destId="{2F0C6C9A-CAF6-4FE9-8ED2-DECEC25ED750}" srcOrd="0" destOrd="0" presId="urn:microsoft.com/office/officeart/2005/8/layout/orgChart1"/>
    <dgm:cxn modelId="{4E1998F5-A9BD-40C1-A500-C2A6E260FCE6}" type="presParOf" srcId="{EB15D458-A4B7-43A7-B3A5-F6C4748B18A1}" destId="{7D1891B7-71E1-4466-9AD6-9E0CB6C68BCF}" srcOrd="1" destOrd="0" presId="urn:microsoft.com/office/officeart/2005/8/layout/orgChart1"/>
    <dgm:cxn modelId="{85954B9B-00D2-4270-B6B8-F6F809C28C75}" type="presParOf" srcId="{F48C1AEF-05E5-456C-B8DA-7C1111BD394A}" destId="{27326C9C-1BE3-4BBF-AF8A-D767694BBCEC}" srcOrd="1" destOrd="0" presId="urn:microsoft.com/office/officeart/2005/8/layout/orgChart1"/>
    <dgm:cxn modelId="{08255412-033B-4F69-B975-324DE7C58693}" type="presParOf" srcId="{27326C9C-1BE3-4BBF-AF8A-D767694BBCEC}" destId="{171FAA40-658F-40AE-886D-668F6A84496F}" srcOrd="0" destOrd="0" presId="urn:microsoft.com/office/officeart/2005/8/layout/orgChart1"/>
    <dgm:cxn modelId="{C52CB753-0F94-4270-93AF-D6A528CCC778}" type="presParOf" srcId="{27326C9C-1BE3-4BBF-AF8A-D767694BBCEC}" destId="{ABD837A8-AAE8-4A49-B0B7-B15DFD094D16}" srcOrd="1" destOrd="0" presId="urn:microsoft.com/office/officeart/2005/8/layout/orgChart1"/>
    <dgm:cxn modelId="{231CE8B5-2EB9-425C-9985-93CD80D9DDFE}" type="presParOf" srcId="{ABD837A8-AAE8-4A49-B0B7-B15DFD094D16}" destId="{43B3588B-D704-4A2F-9B45-D5FC432A835C}" srcOrd="0" destOrd="0" presId="urn:microsoft.com/office/officeart/2005/8/layout/orgChart1"/>
    <dgm:cxn modelId="{CA408203-3D62-4C60-8D51-D734EE271B89}" type="presParOf" srcId="{43B3588B-D704-4A2F-9B45-D5FC432A835C}" destId="{CB0FD2B3-98E1-4C63-95F2-24D1480A7A61}" srcOrd="0" destOrd="0" presId="urn:microsoft.com/office/officeart/2005/8/layout/orgChart1"/>
    <dgm:cxn modelId="{25D6B1E8-5391-4EF5-9A9F-EC9190924E17}" type="presParOf" srcId="{43B3588B-D704-4A2F-9B45-D5FC432A835C}" destId="{A868FCB6-B149-45A8-89E7-F2D886F9A2EF}" srcOrd="1" destOrd="0" presId="urn:microsoft.com/office/officeart/2005/8/layout/orgChart1"/>
    <dgm:cxn modelId="{76F176B4-DB70-4C6A-9656-D4462E9E9CDE}" type="presParOf" srcId="{ABD837A8-AAE8-4A49-B0B7-B15DFD094D16}" destId="{59DB22D6-C223-4308-9C1B-761C8F8013BB}" srcOrd="1" destOrd="0" presId="urn:microsoft.com/office/officeart/2005/8/layout/orgChart1"/>
    <dgm:cxn modelId="{F944DE8A-2469-46C2-A70C-75633367ABCC}" type="presParOf" srcId="{59DB22D6-C223-4308-9C1B-761C8F8013BB}" destId="{9C74B01B-7088-4A33-8303-445D6CC28277}" srcOrd="0" destOrd="0" presId="urn:microsoft.com/office/officeart/2005/8/layout/orgChart1"/>
    <dgm:cxn modelId="{43FC050A-3980-4D00-859D-B3D75FCDC47D}" type="presParOf" srcId="{59DB22D6-C223-4308-9C1B-761C8F8013BB}" destId="{49538B66-028A-4612-A839-8DC4011DEE10}" srcOrd="1" destOrd="0" presId="urn:microsoft.com/office/officeart/2005/8/layout/orgChart1"/>
    <dgm:cxn modelId="{F9AAA718-3DD6-46B0-B327-7AE83BFE69B7}" type="presParOf" srcId="{49538B66-028A-4612-A839-8DC4011DEE10}" destId="{A9E97FCF-44A9-427C-A2EA-B9AD29817833}" srcOrd="0" destOrd="0" presId="urn:microsoft.com/office/officeart/2005/8/layout/orgChart1"/>
    <dgm:cxn modelId="{CE8FC513-5DD5-4654-9494-DE7046522CC7}" type="presParOf" srcId="{A9E97FCF-44A9-427C-A2EA-B9AD29817833}" destId="{A637139C-3F30-4B0C-8BC7-BB9F64FF8A5C}" srcOrd="0" destOrd="0" presId="urn:microsoft.com/office/officeart/2005/8/layout/orgChart1"/>
    <dgm:cxn modelId="{3C8F5897-5B6E-451A-89B4-E3CBB00C742B}" type="presParOf" srcId="{A9E97FCF-44A9-427C-A2EA-B9AD29817833}" destId="{96FB7488-074D-46D9-AE79-0AED4196BDC6}" srcOrd="1" destOrd="0" presId="urn:microsoft.com/office/officeart/2005/8/layout/orgChart1"/>
    <dgm:cxn modelId="{7906ECE2-0304-4FC2-B1BB-E177A8A088DB}" type="presParOf" srcId="{49538B66-028A-4612-A839-8DC4011DEE10}" destId="{67E0231F-7F5B-4541-8ECF-BEE9C02D3A9A}" srcOrd="1" destOrd="0" presId="urn:microsoft.com/office/officeart/2005/8/layout/orgChart1"/>
    <dgm:cxn modelId="{C3990488-CA25-467B-8BD7-49C5AAD488D5}" type="presParOf" srcId="{67E0231F-7F5B-4541-8ECF-BEE9C02D3A9A}" destId="{423DFD63-E907-4C73-B01B-DED6229F22AF}" srcOrd="0" destOrd="0" presId="urn:microsoft.com/office/officeart/2005/8/layout/orgChart1"/>
    <dgm:cxn modelId="{1CAD4AA8-53DA-4495-9647-2F85ED89C76D}" type="presParOf" srcId="{67E0231F-7F5B-4541-8ECF-BEE9C02D3A9A}" destId="{0CEB2766-30F9-46BC-B664-C8E1620FB9B0}" srcOrd="1" destOrd="0" presId="urn:microsoft.com/office/officeart/2005/8/layout/orgChart1"/>
    <dgm:cxn modelId="{070F3B9A-8CEA-45C8-B458-F9C19B3A2652}" type="presParOf" srcId="{0CEB2766-30F9-46BC-B664-C8E1620FB9B0}" destId="{848188DE-98EA-4910-ADC2-3AC151B84885}" srcOrd="0" destOrd="0" presId="urn:microsoft.com/office/officeart/2005/8/layout/orgChart1"/>
    <dgm:cxn modelId="{8C8DDA3C-F5C9-4F68-9B85-E3AEA69DF097}" type="presParOf" srcId="{848188DE-98EA-4910-ADC2-3AC151B84885}" destId="{92838054-8647-4A29-AE4D-9E1451370928}" srcOrd="0" destOrd="0" presId="urn:microsoft.com/office/officeart/2005/8/layout/orgChart1"/>
    <dgm:cxn modelId="{1D0BFFCF-6628-4711-AF9F-F06CBAA7B17D}" type="presParOf" srcId="{848188DE-98EA-4910-ADC2-3AC151B84885}" destId="{71FED466-6470-4C3D-8ED9-FE1056355FF5}" srcOrd="1" destOrd="0" presId="urn:microsoft.com/office/officeart/2005/8/layout/orgChart1"/>
    <dgm:cxn modelId="{F795CDE1-AC9A-4577-81D8-A59166EED9AB}" type="presParOf" srcId="{0CEB2766-30F9-46BC-B664-C8E1620FB9B0}" destId="{300D467E-402B-4D45-869B-9AEF85DCFB79}" srcOrd="1" destOrd="0" presId="urn:microsoft.com/office/officeart/2005/8/layout/orgChart1"/>
    <dgm:cxn modelId="{B061CD77-DBC2-4238-9649-04AAB57B95B6}" type="presParOf" srcId="{300D467E-402B-4D45-869B-9AEF85DCFB79}" destId="{00AFFA76-1BB5-4ACD-9922-BB0BB297EF66}" srcOrd="0" destOrd="0" presId="urn:microsoft.com/office/officeart/2005/8/layout/orgChart1"/>
    <dgm:cxn modelId="{30F69B21-7CC5-4481-A866-96C0BD1F1D27}" type="presParOf" srcId="{300D467E-402B-4D45-869B-9AEF85DCFB79}" destId="{727AA113-BCB6-4C75-B9F8-50E1742515D4}" srcOrd="1" destOrd="0" presId="urn:microsoft.com/office/officeart/2005/8/layout/orgChart1"/>
    <dgm:cxn modelId="{9901FE30-92A4-4F95-A546-F4EFB165855D}" type="presParOf" srcId="{727AA113-BCB6-4C75-B9F8-50E1742515D4}" destId="{920A6AD6-DEA9-4931-AB0A-5D34F1B73CEA}" srcOrd="0" destOrd="0" presId="urn:microsoft.com/office/officeart/2005/8/layout/orgChart1"/>
    <dgm:cxn modelId="{6DDB4F86-A476-4F0D-97CF-9E9DD0B7B022}" type="presParOf" srcId="{920A6AD6-DEA9-4931-AB0A-5D34F1B73CEA}" destId="{2076E856-FB22-45E0-A1C3-22CD6EBEE187}" srcOrd="0" destOrd="0" presId="urn:microsoft.com/office/officeart/2005/8/layout/orgChart1"/>
    <dgm:cxn modelId="{DA3CFCCD-FDB0-43F7-B294-322EDA75E1C0}" type="presParOf" srcId="{920A6AD6-DEA9-4931-AB0A-5D34F1B73CEA}" destId="{A9212D09-8CF8-4503-AAD0-DF7FCC2B7719}" srcOrd="1" destOrd="0" presId="urn:microsoft.com/office/officeart/2005/8/layout/orgChart1"/>
    <dgm:cxn modelId="{6DCAA644-D683-46ED-A0BD-D1CE38C8B5BA}" type="presParOf" srcId="{727AA113-BCB6-4C75-B9F8-50E1742515D4}" destId="{AFD0DFE5-2F62-49CA-9B2C-85D1F0E890B0}" srcOrd="1" destOrd="0" presId="urn:microsoft.com/office/officeart/2005/8/layout/orgChart1"/>
    <dgm:cxn modelId="{3B538B5B-50CE-4D7B-8967-41CF1FFD6407}" type="presParOf" srcId="{727AA113-BCB6-4C75-B9F8-50E1742515D4}" destId="{D368E159-303D-4535-9E39-7FCB89437992}" srcOrd="2" destOrd="0" presId="urn:microsoft.com/office/officeart/2005/8/layout/orgChart1"/>
    <dgm:cxn modelId="{740105DB-840F-42B7-A3F6-1C4167A6E938}" type="presParOf" srcId="{300D467E-402B-4D45-869B-9AEF85DCFB79}" destId="{3B6FE21B-5573-4BBF-A262-9925E88E6771}" srcOrd="2" destOrd="0" presId="urn:microsoft.com/office/officeart/2005/8/layout/orgChart1"/>
    <dgm:cxn modelId="{412C8E08-4A1E-4D98-A32F-9478D10BD865}" type="presParOf" srcId="{300D467E-402B-4D45-869B-9AEF85DCFB79}" destId="{00078312-35A5-49F3-B6BA-D487E97B271F}" srcOrd="3" destOrd="0" presId="urn:microsoft.com/office/officeart/2005/8/layout/orgChart1"/>
    <dgm:cxn modelId="{25E97FAA-160F-4187-81C1-1887B2F52ED8}" type="presParOf" srcId="{00078312-35A5-49F3-B6BA-D487E97B271F}" destId="{66831F75-0BB8-4A89-A81C-D9177F7D4D3C}" srcOrd="0" destOrd="0" presId="urn:microsoft.com/office/officeart/2005/8/layout/orgChart1"/>
    <dgm:cxn modelId="{6139D4CA-AB8D-42E5-B285-A3FD3897A35D}" type="presParOf" srcId="{66831F75-0BB8-4A89-A81C-D9177F7D4D3C}" destId="{A1FB83BE-5776-4010-A7A6-7F3F4E731814}" srcOrd="0" destOrd="0" presId="urn:microsoft.com/office/officeart/2005/8/layout/orgChart1"/>
    <dgm:cxn modelId="{90378889-B695-4400-B2DC-8BF21341237C}" type="presParOf" srcId="{66831F75-0BB8-4A89-A81C-D9177F7D4D3C}" destId="{FDF8D85E-94CD-44D9-A717-09E00C5A1765}" srcOrd="1" destOrd="0" presId="urn:microsoft.com/office/officeart/2005/8/layout/orgChart1"/>
    <dgm:cxn modelId="{02449BEF-55D3-4989-9E0D-33F030833166}" type="presParOf" srcId="{00078312-35A5-49F3-B6BA-D487E97B271F}" destId="{03CB1262-BA64-4EB6-8B4F-3F6C180FC9D1}" srcOrd="1" destOrd="0" presId="urn:microsoft.com/office/officeart/2005/8/layout/orgChart1"/>
    <dgm:cxn modelId="{821F40B3-086B-4D42-AA6D-F02D93A333C8}" type="presParOf" srcId="{03CB1262-BA64-4EB6-8B4F-3F6C180FC9D1}" destId="{EF3F4C50-4436-47DE-AF21-D342B2399602}" srcOrd="0" destOrd="0" presId="urn:microsoft.com/office/officeart/2005/8/layout/orgChart1"/>
    <dgm:cxn modelId="{7287E01B-10B5-4338-830D-D68B547B5803}" type="presParOf" srcId="{03CB1262-BA64-4EB6-8B4F-3F6C180FC9D1}" destId="{30D95FE3-5285-46C1-9113-1D8BECFBEAE4}" srcOrd="1" destOrd="0" presId="urn:microsoft.com/office/officeart/2005/8/layout/orgChart1"/>
    <dgm:cxn modelId="{D63267F8-C7ED-4C5E-8B38-E871F1472DD1}" type="presParOf" srcId="{30D95FE3-5285-46C1-9113-1D8BECFBEAE4}" destId="{C8AEC35E-3CEB-4281-9CCD-755F0587BEBB}" srcOrd="0" destOrd="0" presId="urn:microsoft.com/office/officeart/2005/8/layout/orgChart1"/>
    <dgm:cxn modelId="{B197AD64-572E-43C2-A297-C008DF708545}" type="presParOf" srcId="{C8AEC35E-3CEB-4281-9CCD-755F0587BEBB}" destId="{4F536BCA-E3AE-4A22-8BBB-E20DB7A2B3BC}" srcOrd="0" destOrd="0" presId="urn:microsoft.com/office/officeart/2005/8/layout/orgChart1"/>
    <dgm:cxn modelId="{EEA6EAED-98A2-4BC6-A871-C4DADF2781DC}" type="presParOf" srcId="{C8AEC35E-3CEB-4281-9CCD-755F0587BEBB}" destId="{1F4999B4-84D7-4628-9D54-A511E001FB8C}" srcOrd="1" destOrd="0" presId="urn:microsoft.com/office/officeart/2005/8/layout/orgChart1"/>
    <dgm:cxn modelId="{1B1E9DB1-AF11-4F34-BD9B-880DBECA35C4}" type="presParOf" srcId="{30D95FE3-5285-46C1-9113-1D8BECFBEAE4}" destId="{552D2337-8CC9-41F0-86BF-B633A60DD670}" srcOrd="1" destOrd="0" presId="urn:microsoft.com/office/officeart/2005/8/layout/orgChart1"/>
    <dgm:cxn modelId="{73F3AF24-85D5-46D0-A4D8-D8C1FCDC5205}" type="presParOf" srcId="{552D2337-8CC9-41F0-86BF-B633A60DD670}" destId="{9CB3ADAB-5D55-4677-BFF6-27AFF3E1DA6F}" srcOrd="0" destOrd="0" presId="urn:microsoft.com/office/officeart/2005/8/layout/orgChart1"/>
    <dgm:cxn modelId="{9A6D1B7F-7387-447F-8305-FF604F2CCA5C}" type="presParOf" srcId="{552D2337-8CC9-41F0-86BF-B633A60DD670}" destId="{EA08347B-9B08-405B-A7B3-D141F69D4843}" srcOrd="1" destOrd="0" presId="urn:microsoft.com/office/officeart/2005/8/layout/orgChart1"/>
    <dgm:cxn modelId="{124448B5-FCC5-480D-937D-1198099AA6FE}" type="presParOf" srcId="{EA08347B-9B08-405B-A7B3-D141F69D4843}" destId="{F5DFE1B9-B867-4C17-8A02-D0F1DE9FD739}" srcOrd="0" destOrd="0" presId="urn:microsoft.com/office/officeart/2005/8/layout/orgChart1"/>
    <dgm:cxn modelId="{7C4EF603-D3CC-4BFA-BCD9-4C736EB3D88E}" type="presParOf" srcId="{F5DFE1B9-B867-4C17-8A02-D0F1DE9FD739}" destId="{2AF6B637-314B-4CDA-81B9-0566AD26FAED}" srcOrd="0" destOrd="0" presId="urn:microsoft.com/office/officeart/2005/8/layout/orgChart1"/>
    <dgm:cxn modelId="{F91736ED-C233-43C7-B34C-0D1F1B7A3C53}" type="presParOf" srcId="{F5DFE1B9-B867-4C17-8A02-D0F1DE9FD739}" destId="{ECFF678D-DD92-4733-9936-48F524EC96D3}" srcOrd="1" destOrd="0" presId="urn:microsoft.com/office/officeart/2005/8/layout/orgChart1"/>
    <dgm:cxn modelId="{7BC9C4A6-BAA3-48B4-9E9A-8A2A9C925F29}" type="presParOf" srcId="{EA08347B-9B08-405B-A7B3-D141F69D4843}" destId="{5FBD440D-B8DD-4B3C-AD54-E59A303D8A7E}" srcOrd="1" destOrd="0" presId="urn:microsoft.com/office/officeart/2005/8/layout/orgChart1"/>
    <dgm:cxn modelId="{4A5AEEB7-617B-4FF3-B64F-D0735C95CC26}" type="presParOf" srcId="{5FBD440D-B8DD-4B3C-AD54-E59A303D8A7E}" destId="{FAA1C841-3AC5-4812-88ED-B06D7F815F09}" srcOrd="0" destOrd="0" presId="urn:microsoft.com/office/officeart/2005/8/layout/orgChart1"/>
    <dgm:cxn modelId="{C4598837-91F0-4EF1-BDE1-AB2151164EA4}" type="presParOf" srcId="{5FBD440D-B8DD-4B3C-AD54-E59A303D8A7E}" destId="{F18EA8FC-B0A0-4488-A183-B01B25486CB3}" srcOrd="1" destOrd="0" presId="urn:microsoft.com/office/officeart/2005/8/layout/orgChart1"/>
    <dgm:cxn modelId="{4C2854F8-8D22-48F5-A11F-32359A679FAD}" type="presParOf" srcId="{F18EA8FC-B0A0-4488-A183-B01B25486CB3}" destId="{CD91D3B0-6E30-4DF7-B3D2-5F05E735257D}" srcOrd="0" destOrd="0" presId="urn:microsoft.com/office/officeart/2005/8/layout/orgChart1"/>
    <dgm:cxn modelId="{315D93F6-EA13-4BAC-9953-D1CDF37907DB}" type="presParOf" srcId="{CD91D3B0-6E30-4DF7-B3D2-5F05E735257D}" destId="{6602648A-DCC2-438B-BFA7-C82CD52913EB}" srcOrd="0" destOrd="0" presId="urn:microsoft.com/office/officeart/2005/8/layout/orgChart1"/>
    <dgm:cxn modelId="{DCBDF342-4186-43B6-BD76-187CC876FDC4}" type="presParOf" srcId="{CD91D3B0-6E30-4DF7-B3D2-5F05E735257D}" destId="{32F37680-2EC4-46FD-A52C-B6EA003ED307}" srcOrd="1" destOrd="0" presId="urn:microsoft.com/office/officeart/2005/8/layout/orgChart1"/>
    <dgm:cxn modelId="{8E1A1614-73F5-449F-9083-DCD44741A811}" type="presParOf" srcId="{F18EA8FC-B0A0-4488-A183-B01B25486CB3}" destId="{A15D7975-2CF7-4E13-BF76-D8AEF82DC8FC}" srcOrd="1" destOrd="0" presId="urn:microsoft.com/office/officeart/2005/8/layout/orgChart1"/>
    <dgm:cxn modelId="{28EE1000-8226-4787-8161-43700C9FF7F8}" type="presParOf" srcId="{F18EA8FC-B0A0-4488-A183-B01B25486CB3}" destId="{FA880320-070C-4464-8F9D-AB7DB30487B9}" srcOrd="2" destOrd="0" presId="urn:microsoft.com/office/officeart/2005/8/layout/orgChart1"/>
    <dgm:cxn modelId="{09834878-0857-4FA7-A2CC-178870691896}" type="presParOf" srcId="{EA08347B-9B08-405B-A7B3-D141F69D4843}" destId="{DB5F87B0-1E14-4435-B880-BD4F7D5EC7F5}" srcOrd="2" destOrd="0" presId="urn:microsoft.com/office/officeart/2005/8/layout/orgChart1"/>
    <dgm:cxn modelId="{DB161D1C-021A-4E6B-828A-A1593A84359C}" type="presParOf" srcId="{30D95FE3-5285-46C1-9113-1D8BECFBEAE4}" destId="{873EF617-F0CB-4EC8-A5A3-C8609637817C}" srcOrd="2" destOrd="0" presId="urn:microsoft.com/office/officeart/2005/8/layout/orgChart1"/>
    <dgm:cxn modelId="{898106F9-5014-444C-9ECB-FD8876D18CCC}" type="presParOf" srcId="{00078312-35A5-49F3-B6BA-D487E97B271F}" destId="{F04297A6-FBDB-4A4D-ABD9-8DFF3B6640C2}" srcOrd="2" destOrd="0" presId="urn:microsoft.com/office/officeart/2005/8/layout/orgChart1"/>
    <dgm:cxn modelId="{29DA7981-6175-4DF3-A1A4-355EDAB30A9B}" type="presParOf" srcId="{300D467E-402B-4D45-869B-9AEF85DCFB79}" destId="{A9C0AD86-A574-40E2-811A-0155D034682E}" srcOrd="4" destOrd="0" presId="urn:microsoft.com/office/officeart/2005/8/layout/orgChart1"/>
    <dgm:cxn modelId="{916694A7-5F4D-4FDB-8F0E-520DC599DBEE}" type="presParOf" srcId="{300D467E-402B-4D45-869B-9AEF85DCFB79}" destId="{983D74C4-0E6D-43AD-96C1-BFAEB0CF34A6}" srcOrd="5" destOrd="0" presId="urn:microsoft.com/office/officeart/2005/8/layout/orgChart1"/>
    <dgm:cxn modelId="{CB521332-B999-4174-86F1-353732B80594}" type="presParOf" srcId="{983D74C4-0E6D-43AD-96C1-BFAEB0CF34A6}" destId="{ECC97CDF-DFBF-4B2A-B42E-8816CB3CA006}" srcOrd="0" destOrd="0" presId="urn:microsoft.com/office/officeart/2005/8/layout/orgChart1"/>
    <dgm:cxn modelId="{D76D9CD3-4AA2-4841-B1BE-B898A8C697A6}" type="presParOf" srcId="{ECC97CDF-DFBF-4B2A-B42E-8816CB3CA006}" destId="{6A096905-9CA4-4C8C-AFD0-D70FE8FFC39A}" srcOrd="0" destOrd="0" presId="urn:microsoft.com/office/officeart/2005/8/layout/orgChart1"/>
    <dgm:cxn modelId="{954D3BD2-D2C2-476B-9D50-1FAF4F66E58E}" type="presParOf" srcId="{ECC97CDF-DFBF-4B2A-B42E-8816CB3CA006}" destId="{56E1CF5A-AD17-402A-92D8-933551EED704}" srcOrd="1" destOrd="0" presId="urn:microsoft.com/office/officeart/2005/8/layout/orgChart1"/>
    <dgm:cxn modelId="{D630D833-7B6D-4D06-94D0-49090E478042}" type="presParOf" srcId="{983D74C4-0E6D-43AD-96C1-BFAEB0CF34A6}" destId="{5FB28119-76DB-443A-B125-56F81230960C}" srcOrd="1" destOrd="0" presId="urn:microsoft.com/office/officeart/2005/8/layout/orgChart1"/>
    <dgm:cxn modelId="{111F4C1B-0A5D-4F06-B869-0355740D415E}" type="presParOf" srcId="{983D74C4-0E6D-43AD-96C1-BFAEB0CF34A6}" destId="{785C273E-525C-4600-B5FB-EA7466143BD4}" srcOrd="2" destOrd="0" presId="urn:microsoft.com/office/officeart/2005/8/layout/orgChart1"/>
    <dgm:cxn modelId="{527D5EA4-93B4-4A3D-8B74-6BF9718E57CF}" type="presParOf" srcId="{0CEB2766-30F9-46BC-B664-C8E1620FB9B0}" destId="{7ED3B886-6D77-4605-8451-CCB56245E63B}" srcOrd="2" destOrd="0" presId="urn:microsoft.com/office/officeart/2005/8/layout/orgChart1"/>
    <dgm:cxn modelId="{286149A3-7B62-4862-A9A6-D367CE73CD2B}" type="presParOf" srcId="{49538B66-028A-4612-A839-8DC4011DEE10}" destId="{F60B1321-98C2-467D-BA3D-8DF0770C6EF4}" srcOrd="2" destOrd="0" presId="urn:microsoft.com/office/officeart/2005/8/layout/orgChart1"/>
    <dgm:cxn modelId="{E012EA53-00E3-40F3-9DFA-42634ED8282D}" type="presParOf" srcId="{ABD837A8-AAE8-4A49-B0B7-B15DFD094D16}" destId="{492F4D7C-D8F7-40D1-984C-3352CF9161EC}" srcOrd="2" destOrd="0" presId="urn:microsoft.com/office/officeart/2005/8/layout/orgChart1"/>
    <dgm:cxn modelId="{08C18BA6-D2FF-4EFC-B9B9-CA1B23EFE883}"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FF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E5A1FDDF-8F4A-4492-8D34-8BB3819F5071}" type="presOf" srcId="{82466762-97D7-4752-95D6-1EA96F082D9A}" destId="{A9C0AD86-A574-40E2-811A-0155D034682E}" srcOrd="0" destOrd="0" presId="urn:microsoft.com/office/officeart/2005/8/layout/orgChart1"/>
    <dgm:cxn modelId="{5472B743-DDB0-4BD3-B97E-748F512774F1}" type="presOf" srcId="{F703D087-E0E7-4964-89D9-C54985F6A02C}" destId="{1D20635F-232A-435B-A127-80E62CF29CD9}" srcOrd="0" destOrd="0" presId="urn:microsoft.com/office/officeart/2005/8/layout/orgChart1"/>
    <dgm:cxn modelId="{54F9CC09-C16C-4D64-ACCB-7B3A36FC027E}" type="presOf" srcId="{C07B5558-B5FE-4033-9577-DFA2DCB46ABC}" destId="{9C74B01B-7088-4A33-8303-445D6CC28277}" srcOrd="0" destOrd="0" presId="urn:microsoft.com/office/officeart/2005/8/layout/orgChart1"/>
    <dgm:cxn modelId="{F98149C3-A504-4F49-8CF8-C47878C7350A}" type="presOf" srcId="{D7E9DDF7-C64D-4FB2-BD8B-582A5976CE68}" destId="{1F4999B4-84D7-4628-9D54-A511E001FB8C}"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934F78B4-9CDC-49D1-8839-8B867E1BAF3D}" type="presOf" srcId="{AADE4F90-6322-4A54-BEFF-AB3ECA0E4F29}" destId="{9CB3ADAB-5D55-4677-BFF6-27AFF3E1DA6F}"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67CFDDF2-1685-4940-B510-C67F317661BE}" type="presOf" srcId="{BB309E08-39F2-4600-AED5-49A2213CBA3E}" destId="{A9212D09-8CF8-4503-AAD0-DF7FCC2B7719}" srcOrd="1" destOrd="0" presId="urn:microsoft.com/office/officeart/2005/8/layout/orgChart1"/>
    <dgm:cxn modelId="{1F160B24-2EC3-46E7-8371-6A09726856A7}" type="presOf" srcId="{531AE681-58F1-42E7-B95C-27968BFB14E7}" destId="{3B6FE21B-5573-4BBF-A262-9925E88E6771}" srcOrd="0" destOrd="0" presId="urn:microsoft.com/office/officeart/2005/8/layout/orgChart1"/>
    <dgm:cxn modelId="{2D9AB57A-942D-4052-AD5A-0FA752A9EF54}" type="presOf" srcId="{F184975E-349A-4CBF-BB39-EC3617665101}" destId="{32F37680-2EC4-46FD-A52C-B6EA003ED307}"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C8F0248F-5E6F-4402-8B30-79A1DA69377F}" type="presOf" srcId="{4A85E487-6E50-47F8-9BCC-5096A248B99C}" destId="{A1FB83BE-5776-4010-A7A6-7F3F4E731814}" srcOrd="0" destOrd="0" presId="urn:microsoft.com/office/officeart/2005/8/layout/orgChart1"/>
    <dgm:cxn modelId="{AE047E6C-EC4B-4030-97EC-44EFCC11E174}" type="presOf" srcId="{3B86EE78-4949-4B96-A226-46AE6C880DFC}" destId="{EF3F4C50-4436-47DE-AF21-D342B2399602}" srcOrd="0" destOrd="0" presId="urn:microsoft.com/office/officeart/2005/8/layout/orgChart1"/>
    <dgm:cxn modelId="{52EAAC60-B8A4-4F04-8133-9808E200BD8D}" type="presOf" srcId="{FCBA488B-9379-4F1B-892B-A28167B00863}" destId="{A637139C-3F30-4B0C-8BC7-BB9F64FF8A5C}" srcOrd="0" destOrd="0" presId="urn:microsoft.com/office/officeart/2005/8/layout/orgChart1"/>
    <dgm:cxn modelId="{267FD73D-CA9C-43B4-BA36-9C88171370C0}" type="presOf" srcId="{F48ECA67-F44F-4F2B-BE4B-265E2A06353D}" destId="{ECFF678D-DD92-4733-9936-48F524EC96D3}"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60122E0-1F57-40C7-B350-8786BA87B4DE}" type="presOf" srcId="{C43D2E28-0C1D-4816-8555-5F7DD35B3317}" destId="{2F0C6C9A-CAF6-4FE9-8ED2-DECEC25ED750}"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528E1594-BE48-4769-AF45-BE0A0BF2FCAE}" type="presOf" srcId="{07F2CDD9-1A3B-4040-9997-46948BF1F146}" destId="{171FAA40-658F-40AE-886D-668F6A84496F}" srcOrd="0" destOrd="0" presId="urn:microsoft.com/office/officeart/2005/8/layout/orgChart1"/>
    <dgm:cxn modelId="{655F7F4B-F2A3-4C61-BE86-20761730A27D}" type="presOf" srcId="{9941FE08-370F-4C0B-B7C0-884491FBACBA}" destId="{A868FCB6-B149-45A8-89E7-F2D886F9A2E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30EA79F7-84B4-4C67-86DF-88B5A6EEBA75}" type="presOf" srcId="{3633DFA1-BF3C-4902-BA82-14D2DF83CB7D}" destId="{423DFD63-E907-4C73-B01B-DED6229F22AF}" srcOrd="0" destOrd="0" presId="urn:microsoft.com/office/officeart/2005/8/layout/orgChart1"/>
    <dgm:cxn modelId="{A98F0C38-CEE2-4AD2-BF9A-C5489679C06F}" type="presOf" srcId="{F48ECA67-F44F-4F2B-BE4B-265E2A06353D}" destId="{2AF6B637-314B-4CDA-81B9-0566AD26FAED}" srcOrd="0" destOrd="0" presId="urn:microsoft.com/office/officeart/2005/8/layout/orgChart1"/>
    <dgm:cxn modelId="{06DE396D-3F07-4437-A8E8-8D7B69E05666}" type="presOf" srcId="{9941FE08-370F-4C0B-B7C0-884491FBACBA}" destId="{CB0FD2B3-98E1-4C63-95F2-24D1480A7A61}" srcOrd="0" destOrd="0" presId="urn:microsoft.com/office/officeart/2005/8/layout/orgChart1"/>
    <dgm:cxn modelId="{7529AA1D-AA5B-4DC1-8AD1-DF8105765088}" type="presOf" srcId="{D7E9DDF7-C64D-4FB2-BD8B-582A5976CE68}" destId="{4F536BCA-E3AE-4A22-8BBB-E20DB7A2B3BC}" srcOrd="0" destOrd="0" presId="urn:microsoft.com/office/officeart/2005/8/layout/orgChart1"/>
    <dgm:cxn modelId="{E7551566-4FAE-45C2-AF96-264240DD6131}" type="presOf" srcId="{3AB46ACC-1AFA-475A-8B10-90CDFD73B014}" destId="{00AFFA76-1BB5-4ACD-9922-BB0BB297EF66}" srcOrd="0" destOrd="0" presId="urn:microsoft.com/office/officeart/2005/8/layout/orgChart1"/>
    <dgm:cxn modelId="{750BA5A7-1B25-4D29-966A-7A040663B29B}" type="presOf" srcId="{30B491EF-D6AA-41ED-9CF5-86D4CE5F11F7}" destId="{92838054-8647-4A29-AE4D-9E1451370928}" srcOrd="0" destOrd="0" presId="urn:microsoft.com/office/officeart/2005/8/layout/orgChart1"/>
    <dgm:cxn modelId="{9B6D3912-D132-490B-8B34-F18B421772E7}" type="presOf" srcId="{E540E76C-ABB5-4F5F-BC7E-B5E2C2F51C06}" destId="{FAA1C841-3AC5-4812-88ED-B06D7F815F09}" srcOrd="0" destOrd="0" presId="urn:microsoft.com/office/officeart/2005/8/layout/orgChart1"/>
    <dgm:cxn modelId="{AAD16CE1-AFBC-47D0-B55E-58B4053B7CB6}" type="presOf" srcId="{F184975E-349A-4CBF-BB39-EC3617665101}" destId="{6602648A-DCC2-438B-BFA7-C82CD52913EB}" srcOrd="0" destOrd="0" presId="urn:microsoft.com/office/officeart/2005/8/layout/orgChart1"/>
    <dgm:cxn modelId="{1A5209C4-DDE8-4975-93D1-4E6AF50DD0FA}" type="presOf" srcId="{BB309E08-39F2-4600-AED5-49A2213CBA3E}" destId="{2076E856-FB22-45E0-A1C3-22CD6EBEE187}"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547E77EF-340C-4484-9BC3-3C1ADA325FBF}" type="presOf" srcId="{BF6369B4-C7FC-48BE-8557-58DD6C7CB978}" destId="{6A096905-9CA4-4C8C-AFD0-D70FE8FFC39A}" srcOrd="0" destOrd="0" presId="urn:microsoft.com/office/officeart/2005/8/layout/orgChart1"/>
    <dgm:cxn modelId="{7947A3BF-0573-43FD-B5FA-48024028255A}" type="presOf" srcId="{30B491EF-D6AA-41ED-9CF5-86D4CE5F11F7}" destId="{71FED466-6470-4C3D-8ED9-FE1056355FF5}" srcOrd="1" destOrd="0" presId="urn:microsoft.com/office/officeart/2005/8/layout/orgChart1"/>
    <dgm:cxn modelId="{55FD53EE-3EC3-4A93-94C3-09A8B2FB3ECE}" type="presOf" srcId="{C43D2E28-0C1D-4816-8555-5F7DD35B3317}" destId="{7D1891B7-71E1-4466-9AD6-9E0CB6C68BCF}"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C28435E2-C529-4E81-98C4-A88113D185FB}" type="presOf" srcId="{4A85E487-6E50-47F8-9BCC-5096A248B99C}" destId="{FDF8D85E-94CD-44D9-A717-09E00C5A1765}"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4D19AC8E-F161-4F4F-BED1-4467BE42B706}" type="presOf" srcId="{FCBA488B-9379-4F1B-892B-A28167B00863}" destId="{96FB7488-074D-46D9-AE79-0AED4196BDC6}" srcOrd="1" destOrd="0" presId="urn:microsoft.com/office/officeart/2005/8/layout/orgChart1"/>
    <dgm:cxn modelId="{7D428318-F56A-42C4-A43F-A784AADF0D95}" type="presOf" srcId="{BF6369B4-C7FC-48BE-8557-58DD6C7CB978}" destId="{56E1CF5A-AD17-402A-92D8-933551EED704}" srcOrd="1" destOrd="0" presId="urn:microsoft.com/office/officeart/2005/8/layout/orgChart1"/>
    <dgm:cxn modelId="{DBD9A959-DFC5-4BA4-A89A-6550B7A53986}" type="presParOf" srcId="{1D20635F-232A-435B-A127-80E62CF29CD9}" destId="{F48C1AEF-05E5-456C-B8DA-7C1111BD394A}" srcOrd="0" destOrd="0" presId="urn:microsoft.com/office/officeart/2005/8/layout/orgChart1"/>
    <dgm:cxn modelId="{3FF9E259-86D2-4663-8CA9-F892002E5087}" type="presParOf" srcId="{F48C1AEF-05E5-456C-B8DA-7C1111BD394A}" destId="{EB15D458-A4B7-43A7-B3A5-F6C4748B18A1}" srcOrd="0" destOrd="0" presId="urn:microsoft.com/office/officeart/2005/8/layout/orgChart1"/>
    <dgm:cxn modelId="{74B7A9CF-4AD4-4B59-B177-A5B70107DFE3}" type="presParOf" srcId="{EB15D458-A4B7-43A7-B3A5-F6C4748B18A1}" destId="{2F0C6C9A-CAF6-4FE9-8ED2-DECEC25ED750}" srcOrd="0" destOrd="0" presId="urn:microsoft.com/office/officeart/2005/8/layout/orgChart1"/>
    <dgm:cxn modelId="{59F7473A-EE66-4153-85E9-D217CFAAB31B}" type="presParOf" srcId="{EB15D458-A4B7-43A7-B3A5-F6C4748B18A1}" destId="{7D1891B7-71E1-4466-9AD6-9E0CB6C68BCF}" srcOrd="1" destOrd="0" presId="urn:microsoft.com/office/officeart/2005/8/layout/orgChart1"/>
    <dgm:cxn modelId="{8E50FDF0-384C-4BA2-B122-A63C789F7034}" type="presParOf" srcId="{F48C1AEF-05E5-456C-B8DA-7C1111BD394A}" destId="{27326C9C-1BE3-4BBF-AF8A-D767694BBCEC}" srcOrd="1" destOrd="0" presId="urn:microsoft.com/office/officeart/2005/8/layout/orgChart1"/>
    <dgm:cxn modelId="{94A64C35-0C2F-42A6-B577-AE6FE4591ED0}" type="presParOf" srcId="{27326C9C-1BE3-4BBF-AF8A-D767694BBCEC}" destId="{171FAA40-658F-40AE-886D-668F6A84496F}" srcOrd="0" destOrd="0" presId="urn:microsoft.com/office/officeart/2005/8/layout/orgChart1"/>
    <dgm:cxn modelId="{C593DAB2-C2B3-47F3-9699-FE3D93925DE6}" type="presParOf" srcId="{27326C9C-1BE3-4BBF-AF8A-D767694BBCEC}" destId="{ABD837A8-AAE8-4A49-B0B7-B15DFD094D16}" srcOrd="1" destOrd="0" presId="urn:microsoft.com/office/officeart/2005/8/layout/orgChart1"/>
    <dgm:cxn modelId="{07EAEB58-1D07-4209-BC5E-C3453EA7FA83}" type="presParOf" srcId="{ABD837A8-AAE8-4A49-B0B7-B15DFD094D16}" destId="{43B3588B-D704-4A2F-9B45-D5FC432A835C}" srcOrd="0" destOrd="0" presId="urn:microsoft.com/office/officeart/2005/8/layout/orgChart1"/>
    <dgm:cxn modelId="{CD502158-48AF-4317-A3C5-E0E66CB4B096}" type="presParOf" srcId="{43B3588B-D704-4A2F-9B45-D5FC432A835C}" destId="{CB0FD2B3-98E1-4C63-95F2-24D1480A7A61}" srcOrd="0" destOrd="0" presId="urn:microsoft.com/office/officeart/2005/8/layout/orgChart1"/>
    <dgm:cxn modelId="{368D15EE-23D5-4733-B3EC-059CF6CCD16E}" type="presParOf" srcId="{43B3588B-D704-4A2F-9B45-D5FC432A835C}" destId="{A868FCB6-B149-45A8-89E7-F2D886F9A2EF}" srcOrd="1" destOrd="0" presId="urn:microsoft.com/office/officeart/2005/8/layout/orgChart1"/>
    <dgm:cxn modelId="{49BF4623-3412-4D8E-80FE-819A06D1C89E}" type="presParOf" srcId="{ABD837A8-AAE8-4A49-B0B7-B15DFD094D16}" destId="{59DB22D6-C223-4308-9C1B-761C8F8013BB}" srcOrd="1" destOrd="0" presId="urn:microsoft.com/office/officeart/2005/8/layout/orgChart1"/>
    <dgm:cxn modelId="{8B53D2F0-66B6-4DE5-B374-0317456D9B98}" type="presParOf" srcId="{59DB22D6-C223-4308-9C1B-761C8F8013BB}" destId="{9C74B01B-7088-4A33-8303-445D6CC28277}" srcOrd="0" destOrd="0" presId="urn:microsoft.com/office/officeart/2005/8/layout/orgChart1"/>
    <dgm:cxn modelId="{AE6EF167-C7FE-4183-AD09-B96B7D006472}" type="presParOf" srcId="{59DB22D6-C223-4308-9C1B-761C8F8013BB}" destId="{49538B66-028A-4612-A839-8DC4011DEE10}" srcOrd="1" destOrd="0" presId="urn:microsoft.com/office/officeart/2005/8/layout/orgChart1"/>
    <dgm:cxn modelId="{F49A5F73-5974-4404-88F9-BB94B7DACB19}" type="presParOf" srcId="{49538B66-028A-4612-A839-8DC4011DEE10}" destId="{A9E97FCF-44A9-427C-A2EA-B9AD29817833}" srcOrd="0" destOrd="0" presId="urn:microsoft.com/office/officeart/2005/8/layout/orgChart1"/>
    <dgm:cxn modelId="{B65EDEF6-9A52-4100-9728-3AF218A522C9}" type="presParOf" srcId="{A9E97FCF-44A9-427C-A2EA-B9AD29817833}" destId="{A637139C-3F30-4B0C-8BC7-BB9F64FF8A5C}" srcOrd="0" destOrd="0" presId="urn:microsoft.com/office/officeart/2005/8/layout/orgChart1"/>
    <dgm:cxn modelId="{17E835FC-CE7B-4A8A-8A3B-8BCF17AF5A84}" type="presParOf" srcId="{A9E97FCF-44A9-427C-A2EA-B9AD29817833}" destId="{96FB7488-074D-46D9-AE79-0AED4196BDC6}" srcOrd="1" destOrd="0" presId="urn:microsoft.com/office/officeart/2005/8/layout/orgChart1"/>
    <dgm:cxn modelId="{4DB96549-24F9-4521-86D7-EA9A7C94B8C3}" type="presParOf" srcId="{49538B66-028A-4612-A839-8DC4011DEE10}" destId="{67E0231F-7F5B-4541-8ECF-BEE9C02D3A9A}" srcOrd="1" destOrd="0" presId="urn:microsoft.com/office/officeart/2005/8/layout/orgChart1"/>
    <dgm:cxn modelId="{B3A47F6F-D1D8-4E01-AA81-CB56A9FE974D}" type="presParOf" srcId="{67E0231F-7F5B-4541-8ECF-BEE9C02D3A9A}" destId="{423DFD63-E907-4C73-B01B-DED6229F22AF}" srcOrd="0" destOrd="0" presId="urn:microsoft.com/office/officeart/2005/8/layout/orgChart1"/>
    <dgm:cxn modelId="{155AAD7D-D59F-42B0-A562-75ADC40BB594}" type="presParOf" srcId="{67E0231F-7F5B-4541-8ECF-BEE9C02D3A9A}" destId="{0CEB2766-30F9-46BC-B664-C8E1620FB9B0}" srcOrd="1" destOrd="0" presId="urn:microsoft.com/office/officeart/2005/8/layout/orgChart1"/>
    <dgm:cxn modelId="{63D504B7-D49B-47E7-94C2-2BB6F64BC477}" type="presParOf" srcId="{0CEB2766-30F9-46BC-B664-C8E1620FB9B0}" destId="{848188DE-98EA-4910-ADC2-3AC151B84885}" srcOrd="0" destOrd="0" presId="urn:microsoft.com/office/officeart/2005/8/layout/orgChart1"/>
    <dgm:cxn modelId="{2582F0C8-DD57-4D99-BEC7-89C559214740}" type="presParOf" srcId="{848188DE-98EA-4910-ADC2-3AC151B84885}" destId="{92838054-8647-4A29-AE4D-9E1451370928}" srcOrd="0" destOrd="0" presId="urn:microsoft.com/office/officeart/2005/8/layout/orgChart1"/>
    <dgm:cxn modelId="{EA71057B-D3B4-45A8-9E81-41D8CA71C7A2}" type="presParOf" srcId="{848188DE-98EA-4910-ADC2-3AC151B84885}" destId="{71FED466-6470-4C3D-8ED9-FE1056355FF5}" srcOrd="1" destOrd="0" presId="urn:microsoft.com/office/officeart/2005/8/layout/orgChart1"/>
    <dgm:cxn modelId="{8CDC9273-247D-44DE-ACF2-EF1254CDF7D0}" type="presParOf" srcId="{0CEB2766-30F9-46BC-B664-C8E1620FB9B0}" destId="{300D467E-402B-4D45-869B-9AEF85DCFB79}" srcOrd="1" destOrd="0" presId="urn:microsoft.com/office/officeart/2005/8/layout/orgChart1"/>
    <dgm:cxn modelId="{566FEDD3-DAF7-4BB7-BFE0-88EEC0F375A2}" type="presParOf" srcId="{300D467E-402B-4D45-869B-9AEF85DCFB79}" destId="{00AFFA76-1BB5-4ACD-9922-BB0BB297EF66}" srcOrd="0" destOrd="0" presId="urn:microsoft.com/office/officeart/2005/8/layout/orgChart1"/>
    <dgm:cxn modelId="{893B5B08-7924-4733-8E6F-6FB8E6BB8560}" type="presParOf" srcId="{300D467E-402B-4D45-869B-9AEF85DCFB79}" destId="{727AA113-BCB6-4C75-B9F8-50E1742515D4}" srcOrd="1" destOrd="0" presId="urn:microsoft.com/office/officeart/2005/8/layout/orgChart1"/>
    <dgm:cxn modelId="{CAFDF23B-22CD-455E-9FB3-60F55A68BF51}" type="presParOf" srcId="{727AA113-BCB6-4C75-B9F8-50E1742515D4}" destId="{920A6AD6-DEA9-4931-AB0A-5D34F1B73CEA}" srcOrd="0" destOrd="0" presId="urn:microsoft.com/office/officeart/2005/8/layout/orgChart1"/>
    <dgm:cxn modelId="{CFFC0A17-65A5-4B8A-958E-F85AC84AF188}" type="presParOf" srcId="{920A6AD6-DEA9-4931-AB0A-5D34F1B73CEA}" destId="{2076E856-FB22-45E0-A1C3-22CD6EBEE187}" srcOrd="0" destOrd="0" presId="urn:microsoft.com/office/officeart/2005/8/layout/orgChart1"/>
    <dgm:cxn modelId="{D94CB096-EEEE-4CC0-8E24-98E124818238}" type="presParOf" srcId="{920A6AD6-DEA9-4931-AB0A-5D34F1B73CEA}" destId="{A9212D09-8CF8-4503-AAD0-DF7FCC2B7719}" srcOrd="1" destOrd="0" presId="urn:microsoft.com/office/officeart/2005/8/layout/orgChart1"/>
    <dgm:cxn modelId="{D2864BB6-A205-4447-BD6F-2D96AFD4FBE3}" type="presParOf" srcId="{727AA113-BCB6-4C75-B9F8-50E1742515D4}" destId="{AFD0DFE5-2F62-49CA-9B2C-85D1F0E890B0}" srcOrd="1" destOrd="0" presId="urn:microsoft.com/office/officeart/2005/8/layout/orgChart1"/>
    <dgm:cxn modelId="{5C4E9EAF-327C-4702-8410-D7E7D0BAE941}" type="presParOf" srcId="{727AA113-BCB6-4C75-B9F8-50E1742515D4}" destId="{D368E159-303D-4535-9E39-7FCB89437992}" srcOrd="2" destOrd="0" presId="urn:microsoft.com/office/officeart/2005/8/layout/orgChart1"/>
    <dgm:cxn modelId="{174071A2-073D-4E79-8D4B-8D552D01F93E}" type="presParOf" srcId="{300D467E-402B-4D45-869B-9AEF85DCFB79}" destId="{3B6FE21B-5573-4BBF-A262-9925E88E6771}" srcOrd="2" destOrd="0" presId="urn:microsoft.com/office/officeart/2005/8/layout/orgChart1"/>
    <dgm:cxn modelId="{E3ECEAAB-D6C1-4D68-9999-325DFAD2AC42}" type="presParOf" srcId="{300D467E-402B-4D45-869B-9AEF85DCFB79}" destId="{00078312-35A5-49F3-B6BA-D487E97B271F}" srcOrd="3" destOrd="0" presId="urn:microsoft.com/office/officeart/2005/8/layout/orgChart1"/>
    <dgm:cxn modelId="{7768DDF6-6E4A-4E31-A980-E87E7841ED16}" type="presParOf" srcId="{00078312-35A5-49F3-B6BA-D487E97B271F}" destId="{66831F75-0BB8-4A89-A81C-D9177F7D4D3C}" srcOrd="0" destOrd="0" presId="urn:microsoft.com/office/officeart/2005/8/layout/orgChart1"/>
    <dgm:cxn modelId="{8CBBCFAF-9889-49D8-B701-FE0792968DEC}" type="presParOf" srcId="{66831F75-0BB8-4A89-A81C-D9177F7D4D3C}" destId="{A1FB83BE-5776-4010-A7A6-7F3F4E731814}" srcOrd="0" destOrd="0" presId="urn:microsoft.com/office/officeart/2005/8/layout/orgChart1"/>
    <dgm:cxn modelId="{C686E147-8E50-482C-87E9-08834363F5F7}" type="presParOf" srcId="{66831F75-0BB8-4A89-A81C-D9177F7D4D3C}" destId="{FDF8D85E-94CD-44D9-A717-09E00C5A1765}" srcOrd="1" destOrd="0" presId="urn:microsoft.com/office/officeart/2005/8/layout/orgChart1"/>
    <dgm:cxn modelId="{51E5ECE0-7BA1-4748-935C-F64AEFCBBFF7}" type="presParOf" srcId="{00078312-35A5-49F3-B6BA-D487E97B271F}" destId="{03CB1262-BA64-4EB6-8B4F-3F6C180FC9D1}" srcOrd="1" destOrd="0" presId="urn:microsoft.com/office/officeart/2005/8/layout/orgChart1"/>
    <dgm:cxn modelId="{2DD43B10-6E04-45AC-B5D1-4F925E19036E}" type="presParOf" srcId="{03CB1262-BA64-4EB6-8B4F-3F6C180FC9D1}" destId="{EF3F4C50-4436-47DE-AF21-D342B2399602}" srcOrd="0" destOrd="0" presId="urn:microsoft.com/office/officeart/2005/8/layout/orgChart1"/>
    <dgm:cxn modelId="{1B6836B4-89F0-44D5-829F-D044983ABD57}" type="presParOf" srcId="{03CB1262-BA64-4EB6-8B4F-3F6C180FC9D1}" destId="{30D95FE3-5285-46C1-9113-1D8BECFBEAE4}" srcOrd="1" destOrd="0" presId="urn:microsoft.com/office/officeart/2005/8/layout/orgChart1"/>
    <dgm:cxn modelId="{A0C2A42C-F0B5-4336-B775-A600B5B5444F}" type="presParOf" srcId="{30D95FE3-5285-46C1-9113-1D8BECFBEAE4}" destId="{C8AEC35E-3CEB-4281-9CCD-755F0587BEBB}" srcOrd="0" destOrd="0" presId="urn:microsoft.com/office/officeart/2005/8/layout/orgChart1"/>
    <dgm:cxn modelId="{E758DD6F-93C0-4142-B125-4B0B51196B1C}" type="presParOf" srcId="{C8AEC35E-3CEB-4281-9CCD-755F0587BEBB}" destId="{4F536BCA-E3AE-4A22-8BBB-E20DB7A2B3BC}" srcOrd="0" destOrd="0" presId="urn:microsoft.com/office/officeart/2005/8/layout/orgChart1"/>
    <dgm:cxn modelId="{74C1A0A9-C0E1-4193-B2F6-9ED1B53F04F5}" type="presParOf" srcId="{C8AEC35E-3CEB-4281-9CCD-755F0587BEBB}" destId="{1F4999B4-84D7-4628-9D54-A511E001FB8C}" srcOrd="1" destOrd="0" presId="urn:microsoft.com/office/officeart/2005/8/layout/orgChart1"/>
    <dgm:cxn modelId="{A1F2B3C4-177B-4D5C-805F-3E8A2CD10132}" type="presParOf" srcId="{30D95FE3-5285-46C1-9113-1D8BECFBEAE4}" destId="{552D2337-8CC9-41F0-86BF-B633A60DD670}" srcOrd="1" destOrd="0" presId="urn:microsoft.com/office/officeart/2005/8/layout/orgChart1"/>
    <dgm:cxn modelId="{EC8AD0E3-2F4D-489C-B852-B4C833C6D1AD}" type="presParOf" srcId="{552D2337-8CC9-41F0-86BF-B633A60DD670}" destId="{9CB3ADAB-5D55-4677-BFF6-27AFF3E1DA6F}" srcOrd="0" destOrd="0" presId="urn:microsoft.com/office/officeart/2005/8/layout/orgChart1"/>
    <dgm:cxn modelId="{80A4E999-DE5C-4185-8421-884E65E95973}" type="presParOf" srcId="{552D2337-8CC9-41F0-86BF-B633A60DD670}" destId="{EA08347B-9B08-405B-A7B3-D141F69D4843}" srcOrd="1" destOrd="0" presId="urn:microsoft.com/office/officeart/2005/8/layout/orgChart1"/>
    <dgm:cxn modelId="{9F9F8066-2B12-4FEC-A6A0-2A60095D3880}" type="presParOf" srcId="{EA08347B-9B08-405B-A7B3-D141F69D4843}" destId="{F5DFE1B9-B867-4C17-8A02-D0F1DE9FD739}" srcOrd="0" destOrd="0" presId="urn:microsoft.com/office/officeart/2005/8/layout/orgChart1"/>
    <dgm:cxn modelId="{87531490-6D75-41EA-B1A8-987C85A21691}" type="presParOf" srcId="{F5DFE1B9-B867-4C17-8A02-D0F1DE9FD739}" destId="{2AF6B637-314B-4CDA-81B9-0566AD26FAED}" srcOrd="0" destOrd="0" presId="urn:microsoft.com/office/officeart/2005/8/layout/orgChart1"/>
    <dgm:cxn modelId="{7405BA3B-B353-4315-89FB-2F06F97F9CC2}" type="presParOf" srcId="{F5DFE1B9-B867-4C17-8A02-D0F1DE9FD739}" destId="{ECFF678D-DD92-4733-9936-48F524EC96D3}" srcOrd="1" destOrd="0" presId="urn:microsoft.com/office/officeart/2005/8/layout/orgChart1"/>
    <dgm:cxn modelId="{B5019C42-7C57-4409-945D-F58697634AC6}" type="presParOf" srcId="{EA08347B-9B08-405B-A7B3-D141F69D4843}" destId="{5FBD440D-B8DD-4B3C-AD54-E59A303D8A7E}" srcOrd="1" destOrd="0" presId="urn:microsoft.com/office/officeart/2005/8/layout/orgChart1"/>
    <dgm:cxn modelId="{4E4873FF-134C-42DE-BB48-DE9D01BEC004}" type="presParOf" srcId="{5FBD440D-B8DD-4B3C-AD54-E59A303D8A7E}" destId="{FAA1C841-3AC5-4812-88ED-B06D7F815F09}" srcOrd="0" destOrd="0" presId="urn:microsoft.com/office/officeart/2005/8/layout/orgChart1"/>
    <dgm:cxn modelId="{18D81742-5FBB-4323-BEA8-0C4F80AE0F28}" type="presParOf" srcId="{5FBD440D-B8DD-4B3C-AD54-E59A303D8A7E}" destId="{F18EA8FC-B0A0-4488-A183-B01B25486CB3}" srcOrd="1" destOrd="0" presId="urn:microsoft.com/office/officeart/2005/8/layout/orgChart1"/>
    <dgm:cxn modelId="{ABDC6942-BA48-4067-A942-61FFF3EAFC08}" type="presParOf" srcId="{F18EA8FC-B0A0-4488-A183-B01B25486CB3}" destId="{CD91D3B0-6E30-4DF7-B3D2-5F05E735257D}" srcOrd="0" destOrd="0" presId="urn:microsoft.com/office/officeart/2005/8/layout/orgChart1"/>
    <dgm:cxn modelId="{3E719D10-1937-4BFD-A404-5390FE2DA583}" type="presParOf" srcId="{CD91D3B0-6E30-4DF7-B3D2-5F05E735257D}" destId="{6602648A-DCC2-438B-BFA7-C82CD52913EB}" srcOrd="0" destOrd="0" presId="urn:microsoft.com/office/officeart/2005/8/layout/orgChart1"/>
    <dgm:cxn modelId="{8C5DB3A9-64E2-4F45-96E9-329D818BF88D}" type="presParOf" srcId="{CD91D3B0-6E30-4DF7-B3D2-5F05E735257D}" destId="{32F37680-2EC4-46FD-A52C-B6EA003ED307}" srcOrd="1" destOrd="0" presId="urn:microsoft.com/office/officeart/2005/8/layout/orgChart1"/>
    <dgm:cxn modelId="{2470C5DF-773C-482A-AF52-928B733BF11C}" type="presParOf" srcId="{F18EA8FC-B0A0-4488-A183-B01B25486CB3}" destId="{A15D7975-2CF7-4E13-BF76-D8AEF82DC8FC}" srcOrd="1" destOrd="0" presId="urn:microsoft.com/office/officeart/2005/8/layout/orgChart1"/>
    <dgm:cxn modelId="{1230B063-907B-4A58-B723-6175CD4E1402}" type="presParOf" srcId="{F18EA8FC-B0A0-4488-A183-B01B25486CB3}" destId="{FA880320-070C-4464-8F9D-AB7DB30487B9}" srcOrd="2" destOrd="0" presId="urn:microsoft.com/office/officeart/2005/8/layout/orgChart1"/>
    <dgm:cxn modelId="{9572334E-1F59-4283-B132-CF1A22A2929C}" type="presParOf" srcId="{EA08347B-9B08-405B-A7B3-D141F69D4843}" destId="{DB5F87B0-1E14-4435-B880-BD4F7D5EC7F5}" srcOrd="2" destOrd="0" presId="urn:microsoft.com/office/officeart/2005/8/layout/orgChart1"/>
    <dgm:cxn modelId="{5C0EA772-C067-4BF2-BFC0-06850281E805}" type="presParOf" srcId="{30D95FE3-5285-46C1-9113-1D8BECFBEAE4}" destId="{873EF617-F0CB-4EC8-A5A3-C8609637817C}" srcOrd="2" destOrd="0" presId="urn:microsoft.com/office/officeart/2005/8/layout/orgChart1"/>
    <dgm:cxn modelId="{7076AA69-9368-43B4-BA94-BD9AAC362D3E}" type="presParOf" srcId="{00078312-35A5-49F3-B6BA-D487E97B271F}" destId="{F04297A6-FBDB-4A4D-ABD9-8DFF3B6640C2}" srcOrd="2" destOrd="0" presId="urn:microsoft.com/office/officeart/2005/8/layout/orgChart1"/>
    <dgm:cxn modelId="{C1E2C5A8-9ACA-463A-A201-CF3A8B88D32C}" type="presParOf" srcId="{300D467E-402B-4D45-869B-9AEF85DCFB79}" destId="{A9C0AD86-A574-40E2-811A-0155D034682E}" srcOrd="4" destOrd="0" presId="urn:microsoft.com/office/officeart/2005/8/layout/orgChart1"/>
    <dgm:cxn modelId="{742E682D-3B1B-43CF-8D1C-D2AA33D5ACA3}" type="presParOf" srcId="{300D467E-402B-4D45-869B-9AEF85DCFB79}" destId="{983D74C4-0E6D-43AD-96C1-BFAEB0CF34A6}" srcOrd="5" destOrd="0" presId="urn:microsoft.com/office/officeart/2005/8/layout/orgChart1"/>
    <dgm:cxn modelId="{BB4C457B-E42F-45A3-9EE1-19E005F57CAA}" type="presParOf" srcId="{983D74C4-0E6D-43AD-96C1-BFAEB0CF34A6}" destId="{ECC97CDF-DFBF-4B2A-B42E-8816CB3CA006}" srcOrd="0" destOrd="0" presId="urn:microsoft.com/office/officeart/2005/8/layout/orgChart1"/>
    <dgm:cxn modelId="{AA4B6DD1-1C7A-47D8-83F2-8B928C18CCA6}" type="presParOf" srcId="{ECC97CDF-DFBF-4B2A-B42E-8816CB3CA006}" destId="{6A096905-9CA4-4C8C-AFD0-D70FE8FFC39A}" srcOrd="0" destOrd="0" presId="urn:microsoft.com/office/officeart/2005/8/layout/orgChart1"/>
    <dgm:cxn modelId="{9385A6E8-F787-4836-9E76-CD60BCE60AEA}" type="presParOf" srcId="{ECC97CDF-DFBF-4B2A-B42E-8816CB3CA006}" destId="{56E1CF5A-AD17-402A-92D8-933551EED704}" srcOrd="1" destOrd="0" presId="urn:microsoft.com/office/officeart/2005/8/layout/orgChart1"/>
    <dgm:cxn modelId="{F2921E38-ECD4-4676-A90D-B2364D7C871F}" type="presParOf" srcId="{983D74C4-0E6D-43AD-96C1-BFAEB0CF34A6}" destId="{5FB28119-76DB-443A-B125-56F81230960C}" srcOrd="1" destOrd="0" presId="urn:microsoft.com/office/officeart/2005/8/layout/orgChart1"/>
    <dgm:cxn modelId="{482F455B-0343-4631-83D1-A4FAC6A75CC9}" type="presParOf" srcId="{983D74C4-0E6D-43AD-96C1-BFAEB0CF34A6}" destId="{785C273E-525C-4600-B5FB-EA7466143BD4}" srcOrd="2" destOrd="0" presId="urn:microsoft.com/office/officeart/2005/8/layout/orgChart1"/>
    <dgm:cxn modelId="{BD4E03D5-37BA-4E69-A29D-0DBB38994F8D}" type="presParOf" srcId="{0CEB2766-30F9-46BC-B664-C8E1620FB9B0}" destId="{7ED3B886-6D77-4605-8451-CCB56245E63B}" srcOrd="2" destOrd="0" presId="urn:microsoft.com/office/officeart/2005/8/layout/orgChart1"/>
    <dgm:cxn modelId="{6A68CB73-05E5-48DF-BE78-360024A36EB1}" type="presParOf" srcId="{49538B66-028A-4612-A839-8DC4011DEE10}" destId="{F60B1321-98C2-467D-BA3D-8DF0770C6EF4}" srcOrd="2" destOrd="0" presId="urn:microsoft.com/office/officeart/2005/8/layout/orgChart1"/>
    <dgm:cxn modelId="{45C74FD2-9CEC-4D36-B184-9F71530C5DB6}" type="presParOf" srcId="{ABD837A8-AAE8-4A49-B0B7-B15DFD094D16}" destId="{492F4D7C-D8F7-40D1-984C-3352CF9161EC}" srcOrd="2" destOrd="0" presId="urn:microsoft.com/office/officeart/2005/8/layout/orgChart1"/>
    <dgm:cxn modelId="{3033E37D-8C74-4509-9B44-5C60314C465A}"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402C33A-3966-4439-87DA-F73C5A2D048E}" type="doc">
      <dgm:prSet loTypeId="urn:microsoft.com/office/officeart/2005/8/layout/radial6" loCatId="relationship" qsTypeId="urn:microsoft.com/office/officeart/2005/8/quickstyle/simple5" qsCatId="simple" csTypeId="urn:microsoft.com/office/officeart/2005/8/colors/accent4_5" csCatId="accent4" phldr="1"/>
      <dgm:spPr/>
      <dgm:t>
        <a:bodyPr/>
        <a:lstStyle/>
        <a:p>
          <a:endParaRPr lang="en-US"/>
        </a:p>
      </dgm:t>
    </dgm:pt>
    <dgm:pt modelId="{32D48ED6-7FA7-43B4-B9C7-CCDE0B811583}">
      <dgm:prSet phldrT="[Text]"/>
      <dgm:spPr/>
      <dgm:t>
        <a:bodyPr/>
        <a:lstStyle/>
        <a:p>
          <a:r>
            <a:rPr lang="fa-IR" b="1" dirty="0" smtClean="0">
              <a:solidFill>
                <a:schemeClr val="tx1"/>
              </a:solidFill>
              <a:cs typeface="B Titr" panose="00000700000000000000" pitchFamily="2" charset="-78"/>
            </a:rPr>
            <a:t>هویت وبرند شهری </a:t>
          </a:r>
          <a:endParaRPr lang="en-US" dirty="0">
            <a:solidFill>
              <a:schemeClr val="tx1"/>
            </a:solidFill>
            <a:cs typeface="B Titr" panose="00000700000000000000" pitchFamily="2" charset="-78"/>
          </a:endParaRPr>
        </a:p>
      </dgm:t>
    </dgm:pt>
    <dgm:pt modelId="{39609D78-17A6-4A24-B9BB-5210D1A09D8D}" type="parTrans" cxnId="{3A04C122-FF50-4B2F-B0B6-63745067A0E6}">
      <dgm:prSet/>
      <dgm:spPr/>
      <dgm:t>
        <a:bodyPr/>
        <a:lstStyle/>
        <a:p>
          <a:endParaRPr lang="en-US"/>
        </a:p>
      </dgm:t>
    </dgm:pt>
    <dgm:pt modelId="{159EFF1E-2509-4F9F-B8D4-87A86F5915FE}" type="sibTrans" cxnId="{3A04C122-FF50-4B2F-B0B6-63745067A0E6}">
      <dgm:prSet/>
      <dgm:spPr/>
      <dgm:t>
        <a:bodyPr/>
        <a:lstStyle/>
        <a:p>
          <a:endParaRPr lang="en-US"/>
        </a:p>
      </dgm:t>
    </dgm:pt>
    <dgm:pt modelId="{969BA6F9-EAE7-434C-ABE0-6BD15CDC9F37}">
      <dgm:prSet phldrT="[Text]" custT="1"/>
      <dgm:spPr/>
      <dgm:t>
        <a:bodyPr/>
        <a:lstStyle/>
        <a:p>
          <a:r>
            <a:rPr lang="fa-IR" sz="1400" b="1" dirty="0" smtClean="0">
              <a:solidFill>
                <a:schemeClr val="tx1"/>
              </a:solidFill>
              <a:cs typeface="B Titr" panose="00000700000000000000" pitchFamily="2" charset="-78"/>
            </a:rPr>
            <a:t>هویت فرهنگی و اجتماعی</a:t>
          </a:r>
          <a:endParaRPr lang="en-US" sz="1400" dirty="0">
            <a:solidFill>
              <a:schemeClr val="tx1"/>
            </a:solidFill>
            <a:cs typeface="B Titr" panose="00000700000000000000" pitchFamily="2" charset="-78"/>
          </a:endParaRPr>
        </a:p>
      </dgm:t>
    </dgm:pt>
    <dgm:pt modelId="{4E61C8B6-6709-4185-A4B3-9FC9856F21D3}" type="parTrans" cxnId="{F42FA822-8A2B-4043-943B-64BC89F07867}">
      <dgm:prSet/>
      <dgm:spPr/>
      <dgm:t>
        <a:bodyPr/>
        <a:lstStyle/>
        <a:p>
          <a:endParaRPr lang="en-US"/>
        </a:p>
      </dgm:t>
    </dgm:pt>
    <dgm:pt modelId="{859D218F-CF4D-477E-9CF0-9A1A6D78AAFB}" type="sibTrans" cxnId="{F42FA822-8A2B-4043-943B-64BC89F07867}">
      <dgm:prSet/>
      <dgm:spPr/>
      <dgm:t>
        <a:bodyPr/>
        <a:lstStyle/>
        <a:p>
          <a:endParaRPr lang="en-US"/>
        </a:p>
      </dgm:t>
    </dgm:pt>
    <dgm:pt modelId="{339840F9-F52C-4AC7-BA5F-0E49BF5C95CD}">
      <dgm:prSet phldrT="[Text]"/>
      <dgm:spPr/>
      <dgm:t>
        <a:bodyPr/>
        <a:lstStyle/>
        <a:p>
          <a:r>
            <a:rPr lang="fa-IR" b="1" dirty="0" smtClean="0">
              <a:solidFill>
                <a:schemeClr val="tx1"/>
              </a:solidFill>
              <a:cs typeface="B Titr" panose="00000700000000000000" pitchFamily="2" charset="-78"/>
            </a:rPr>
            <a:t>هویت اقتصادی</a:t>
          </a:r>
          <a:endParaRPr lang="en-US" dirty="0">
            <a:solidFill>
              <a:schemeClr val="tx1"/>
            </a:solidFill>
            <a:cs typeface="B Titr" panose="00000700000000000000" pitchFamily="2" charset="-78"/>
          </a:endParaRPr>
        </a:p>
      </dgm:t>
    </dgm:pt>
    <dgm:pt modelId="{C202D6D6-9F74-4837-8EC5-3F1A98C6FD84}" type="parTrans" cxnId="{EED22663-142D-4A2A-A265-B05AB1302661}">
      <dgm:prSet/>
      <dgm:spPr/>
      <dgm:t>
        <a:bodyPr/>
        <a:lstStyle/>
        <a:p>
          <a:endParaRPr lang="en-US"/>
        </a:p>
      </dgm:t>
    </dgm:pt>
    <dgm:pt modelId="{909060CD-6940-41DE-9043-23A19EC852C0}" type="sibTrans" cxnId="{EED22663-142D-4A2A-A265-B05AB1302661}">
      <dgm:prSet/>
      <dgm:spPr/>
      <dgm:t>
        <a:bodyPr/>
        <a:lstStyle/>
        <a:p>
          <a:endParaRPr lang="en-US"/>
        </a:p>
      </dgm:t>
    </dgm:pt>
    <dgm:pt modelId="{792E72A6-E9C9-4154-AFA9-FEA75A1453A3}">
      <dgm:prSet phldrT="[Text]"/>
      <dgm:spPr/>
      <dgm:t>
        <a:bodyPr/>
        <a:lstStyle/>
        <a:p>
          <a:r>
            <a:rPr lang="fa-IR" b="1" dirty="0" smtClean="0">
              <a:solidFill>
                <a:schemeClr val="tx1"/>
              </a:solidFill>
              <a:cs typeface="B Titr" panose="00000700000000000000" pitchFamily="2" charset="-78"/>
            </a:rPr>
            <a:t>هویت جغرافیایی</a:t>
          </a:r>
          <a:endParaRPr lang="en-US" dirty="0">
            <a:solidFill>
              <a:schemeClr val="tx1"/>
            </a:solidFill>
            <a:cs typeface="B Titr" panose="00000700000000000000" pitchFamily="2" charset="-78"/>
          </a:endParaRPr>
        </a:p>
      </dgm:t>
    </dgm:pt>
    <dgm:pt modelId="{F23A8492-B616-4C8F-82F3-D4EFB9A66A41}" type="parTrans" cxnId="{9E09F1F3-F9EB-4D5A-BF1A-9817FE8865A0}">
      <dgm:prSet/>
      <dgm:spPr/>
      <dgm:t>
        <a:bodyPr/>
        <a:lstStyle/>
        <a:p>
          <a:endParaRPr lang="en-US"/>
        </a:p>
      </dgm:t>
    </dgm:pt>
    <dgm:pt modelId="{4EE3697B-509B-4B2A-9C1A-CEE3A6D7BCD5}" type="sibTrans" cxnId="{9E09F1F3-F9EB-4D5A-BF1A-9817FE8865A0}">
      <dgm:prSet/>
      <dgm:spPr/>
      <dgm:t>
        <a:bodyPr/>
        <a:lstStyle/>
        <a:p>
          <a:endParaRPr lang="en-US"/>
        </a:p>
      </dgm:t>
    </dgm:pt>
    <dgm:pt modelId="{E46F7E10-B310-463F-AA7F-4788575723BA}">
      <dgm:prSet phldrT="[Text]"/>
      <dgm:spPr/>
      <dgm:t>
        <a:bodyPr/>
        <a:lstStyle/>
        <a:p>
          <a:r>
            <a:rPr lang="fa-IR" b="1" dirty="0" smtClean="0">
              <a:solidFill>
                <a:schemeClr val="tx1"/>
              </a:solidFill>
              <a:cs typeface="B Titr" panose="00000700000000000000" pitchFamily="2" charset="-78"/>
            </a:rPr>
            <a:t>هویت سیاسی</a:t>
          </a:r>
          <a:endParaRPr lang="en-US" dirty="0">
            <a:solidFill>
              <a:schemeClr val="tx1"/>
            </a:solidFill>
            <a:cs typeface="B Titr" panose="00000700000000000000" pitchFamily="2" charset="-78"/>
          </a:endParaRPr>
        </a:p>
      </dgm:t>
    </dgm:pt>
    <dgm:pt modelId="{C5489472-2096-4536-B1D4-C1A5B39D7926}" type="parTrans" cxnId="{442A61D1-9DD1-4E71-AAE8-C8749A32CCFF}">
      <dgm:prSet/>
      <dgm:spPr/>
      <dgm:t>
        <a:bodyPr/>
        <a:lstStyle/>
        <a:p>
          <a:endParaRPr lang="en-US"/>
        </a:p>
      </dgm:t>
    </dgm:pt>
    <dgm:pt modelId="{BE7B100C-DB35-4F3D-B703-569E73E7784C}" type="sibTrans" cxnId="{442A61D1-9DD1-4E71-AAE8-C8749A32CCFF}">
      <dgm:prSet/>
      <dgm:spPr/>
      <dgm:t>
        <a:bodyPr/>
        <a:lstStyle/>
        <a:p>
          <a:endParaRPr lang="en-US"/>
        </a:p>
      </dgm:t>
    </dgm:pt>
    <dgm:pt modelId="{D2234246-1011-40DB-A723-FE76E6F2708E}" type="pres">
      <dgm:prSet presAssocID="{5402C33A-3966-4439-87DA-F73C5A2D048E}" presName="Name0" presStyleCnt="0">
        <dgm:presLayoutVars>
          <dgm:chMax val="1"/>
          <dgm:dir/>
          <dgm:animLvl val="ctr"/>
          <dgm:resizeHandles val="exact"/>
        </dgm:presLayoutVars>
      </dgm:prSet>
      <dgm:spPr/>
      <dgm:t>
        <a:bodyPr/>
        <a:lstStyle/>
        <a:p>
          <a:endParaRPr lang="en-US"/>
        </a:p>
      </dgm:t>
    </dgm:pt>
    <dgm:pt modelId="{36A48643-84A7-4E8E-898F-23AEE636CBEE}" type="pres">
      <dgm:prSet presAssocID="{32D48ED6-7FA7-43B4-B9C7-CCDE0B811583}" presName="centerShape" presStyleLbl="node0" presStyleIdx="0" presStyleCnt="1"/>
      <dgm:spPr/>
      <dgm:t>
        <a:bodyPr/>
        <a:lstStyle/>
        <a:p>
          <a:endParaRPr lang="en-US"/>
        </a:p>
      </dgm:t>
    </dgm:pt>
    <dgm:pt modelId="{DA8C9CA6-F534-471A-AA89-8C1B34DD8554}" type="pres">
      <dgm:prSet presAssocID="{969BA6F9-EAE7-434C-ABE0-6BD15CDC9F37}" presName="node" presStyleLbl="node1" presStyleIdx="0" presStyleCnt="4">
        <dgm:presLayoutVars>
          <dgm:bulletEnabled val="1"/>
        </dgm:presLayoutVars>
      </dgm:prSet>
      <dgm:spPr/>
      <dgm:t>
        <a:bodyPr/>
        <a:lstStyle/>
        <a:p>
          <a:endParaRPr lang="en-US"/>
        </a:p>
      </dgm:t>
    </dgm:pt>
    <dgm:pt modelId="{5D7BBC05-9E83-49E4-AC54-A792B68EDD01}" type="pres">
      <dgm:prSet presAssocID="{969BA6F9-EAE7-434C-ABE0-6BD15CDC9F37}" presName="dummy" presStyleCnt="0"/>
      <dgm:spPr/>
    </dgm:pt>
    <dgm:pt modelId="{8E3A693C-BF29-4292-AF69-C8B7283277A4}" type="pres">
      <dgm:prSet presAssocID="{859D218F-CF4D-477E-9CF0-9A1A6D78AAFB}" presName="sibTrans" presStyleLbl="sibTrans2D1" presStyleIdx="0" presStyleCnt="4"/>
      <dgm:spPr/>
      <dgm:t>
        <a:bodyPr/>
        <a:lstStyle/>
        <a:p>
          <a:endParaRPr lang="en-US"/>
        </a:p>
      </dgm:t>
    </dgm:pt>
    <dgm:pt modelId="{009743C4-997C-4A1B-AABC-C8CF0BB57A0D}" type="pres">
      <dgm:prSet presAssocID="{339840F9-F52C-4AC7-BA5F-0E49BF5C95CD}" presName="node" presStyleLbl="node1" presStyleIdx="1" presStyleCnt="4">
        <dgm:presLayoutVars>
          <dgm:bulletEnabled val="1"/>
        </dgm:presLayoutVars>
      </dgm:prSet>
      <dgm:spPr/>
      <dgm:t>
        <a:bodyPr/>
        <a:lstStyle/>
        <a:p>
          <a:endParaRPr lang="en-US"/>
        </a:p>
      </dgm:t>
    </dgm:pt>
    <dgm:pt modelId="{B7365890-0354-4A31-84F9-5C04A09942CB}" type="pres">
      <dgm:prSet presAssocID="{339840F9-F52C-4AC7-BA5F-0E49BF5C95CD}" presName="dummy" presStyleCnt="0"/>
      <dgm:spPr/>
    </dgm:pt>
    <dgm:pt modelId="{FB3BC734-1588-49E1-AB14-F3E4868BC58A}" type="pres">
      <dgm:prSet presAssocID="{909060CD-6940-41DE-9043-23A19EC852C0}" presName="sibTrans" presStyleLbl="sibTrans2D1" presStyleIdx="1" presStyleCnt="4"/>
      <dgm:spPr/>
      <dgm:t>
        <a:bodyPr/>
        <a:lstStyle/>
        <a:p>
          <a:endParaRPr lang="en-US"/>
        </a:p>
      </dgm:t>
    </dgm:pt>
    <dgm:pt modelId="{B7B0FCFB-43EC-4DD4-9B0B-C1B1734CC0F4}" type="pres">
      <dgm:prSet presAssocID="{792E72A6-E9C9-4154-AFA9-FEA75A1453A3}" presName="node" presStyleLbl="node1" presStyleIdx="2" presStyleCnt="4">
        <dgm:presLayoutVars>
          <dgm:bulletEnabled val="1"/>
        </dgm:presLayoutVars>
      </dgm:prSet>
      <dgm:spPr/>
      <dgm:t>
        <a:bodyPr/>
        <a:lstStyle/>
        <a:p>
          <a:endParaRPr lang="en-US"/>
        </a:p>
      </dgm:t>
    </dgm:pt>
    <dgm:pt modelId="{DF8E857D-24AD-4BF4-AD58-230A66137C46}" type="pres">
      <dgm:prSet presAssocID="{792E72A6-E9C9-4154-AFA9-FEA75A1453A3}" presName="dummy" presStyleCnt="0"/>
      <dgm:spPr/>
    </dgm:pt>
    <dgm:pt modelId="{1ADC6DB6-A52B-4477-970E-9BE3A556B485}" type="pres">
      <dgm:prSet presAssocID="{4EE3697B-509B-4B2A-9C1A-CEE3A6D7BCD5}" presName="sibTrans" presStyleLbl="sibTrans2D1" presStyleIdx="2" presStyleCnt="4"/>
      <dgm:spPr/>
      <dgm:t>
        <a:bodyPr/>
        <a:lstStyle/>
        <a:p>
          <a:endParaRPr lang="en-US"/>
        </a:p>
      </dgm:t>
    </dgm:pt>
    <dgm:pt modelId="{0AB49175-03ED-4135-B087-E12AF81231FF}" type="pres">
      <dgm:prSet presAssocID="{E46F7E10-B310-463F-AA7F-4788575723BA}" presName="node" presStyleLbl="node1" presStyleIdx="3" presStyleCnt="4">
        <dgm:presLayoutVars>
          <dgm:bulletEnabled val="1"/>
        </dgm:presLayoutVars>
      </dgm:prSet>
      <dgm:spPr/>
      <dgm:t>
        <a:bodyPr/>
        <a:lstStyle/>
        <a:p>
          <a:endParaRPr lang="en-US"/>
        </a:p>
      </dgm:t>
    </dgm:pt>
    <dgm:pt modelId="{F30122F0-C040-43B9-A5BD-F073D62D0388}" type="pres">
      <dgm:prSet presAssocID="{E46F7E10-B310-463F-AA7F-4788575723BA}" presName="dummy" presStyleCnt="0"/>
      <dgm:spPr/>
    </dgm:pt>
    <dgm:pt modelId="{7E54439C-4D32-4C33-8969-BEF7BC16A158}" type="pres">
      <dgm:prSet presAssocID="{BE7B100C-DB35-4F3D-B703-569E73E7784C}" presName="sibTrans" presStyleLbl="sibTrans2D1" presStyleIdx="3" presStyleCnt="4"/>
      <dgm:spPr/>
      <dgm:t>
        <a:bodyPr/>
        <a:lstStyle/>
        <a:p>
          <a:endParaRPr lang="en-US"/>
        </a:p>
      </dgm:t>
    </dgm:pt>
  </dgm:ptLst>
  <dgm:cxnLst>
    <dgm:cxn modelId="{DE65EDF0-0440-4BF2-A0E5-BEBB3B70C466}" type="presOf" srcId="{32D48ED6-7FA7-43B4-B9C7-CCDE0B811583}" destId="{36A48643-84A7-4E8E-898F-23AEE636CBEE}" srcOrd="0" destOrd="0" presId="urn:microsoft.com/office/officeart/2005/8/layout/radial6"/>
    <dgm:cxn modelId="{9E09F1F3-F9EB-4D5A-BF1A-9817FE8865A0}" srcId="{32D48ED6-7FA7-43B4-B9C7-CCDE0B811583}" destId="{792E72A6-E9C9-4154-AFA9-FEA75A1453A3}" srcOrd="2" destOrd="0" parTransId="{F23A8492-B616-4C8F-82F3-D4EFB9A66A41}" sibTransId="{4EE3697B-509B-4B2A-9C1A-CEE3A6D7BCD5}"/>
    <dgm:cxn modelId="{3A04C122-FF50-4B2F-B0B6-63745067A0E6}" srcId="{5402C33A-3966-4439-87DA-F73C5A2D048E}" destId="{32D48ED6-7FA7-43B4-B9C7-CCDE0B811583}" srcOrd="0" destOrd="0" parTransId="{39609D78-17A6-4A24-B9BB-5210D1A09D8D}" sibTransId="{159EFF1E-2509-4F9F-B8D4-87A86F5915FE}"/>
    <dgm:cxn modelId="{442A61D1-9DD1-4E71-AAE8-C8749A32CCFF}" srcId="{32D48ED6-7FA7-43B4-B9C7-CCDE0B811583}" destId="{E46F7E10-B310-463F-AA7F-4788575723BA}" srcOrd="3" destOrd="0" parTransId="{C5489472-2096-4536-B1D4-C1A5B39D7926}" sibTransId="{BE7B100C-DB35-4F3D-B703-569E73E7784C}"/>
    <dgm:cxn modelId="{BD29E78A-E0E0-4604-9C07-BB92633C9BE3}" type="presOf" srcId="{969BA6F9-EAE7-434C-ABE0-6BD15CDC9F37}" destId="{DA8C9CA6-F534-471A-AA89-8C1B34DD8554}" srcOrd="0" destOrd="0" presId="urn:microsoft.com/office/officeart/2005/8/layout/radial6"/>
    <dgm:cxn modelId="{68EE2413-D383-4571-927C-75BDECC9B013}" type="presOf" srcId="{792E72A6-E9C9-4154-AFA9-FEA75A1453A3}" destId="{B7B0FCFB-43EC-4DD4-9B0B-C1B1734CC0F4}" srcOrd="0" destOrd="0" presId="urn:microsoft.com/office/officeart/2005/8/layout/radial6"/>
    <dgm:cxn modelId="{745DE779-FE14-4F41-B727-B9551DB22887}" type="presOf" srcId="{BE7B100C-DB35-4F3D-B703-569E73E7784C}" destId="{7E54439C-4D32-4C33-8969-BEF7BC16A158}" srcOrd="0" destOrd="0" presId="urn:microsoft.com/office/officeart/2005/8/layout/radial6"/>
    <dgm:cxn modelId="{C3AE31AA-304C-4F21-B9E3-D25A468328F5}" type="presOf" srcId="{5402C33A-3966-4439-87DA-F73C5A2D048E}" destId="{D2234246-1011-40DB-A723-FE76E6F2708E}" srcOrd="0" destOrd="0" presId="urn:microsoft.com/office/officeart/2005/8/layout/radial6"/>
    <dgm:cxn modelId="{8E7FC5AB-B5DA-4801-A76F-E8CCC603F2B2}" type="presOf" srcId="{4EE3697B-509B-4B2A-9C1A-CEE3A6D7BCD5}" destId="{1ADC6DB6-A52B-4477-970E-9BE3A556B485}" srcOrd="0" destOrd="0" presId="urn:microsoft.com/office/officeart/2005/8/layout/radial6"/>
    <dgm:cxn modelId="{EED22663-142D-4A2A-A265-B05AB1302661}" srcId="{32D48ED6-7FA7-43B4-B9C7-CCDE0B811583}" destId="{339840F9-F52C-4AC7-BA5F-0E49BF5C95CD}" srcOrd="1" destOrd="0" parTransId="{C202D6D6-9F74-4837-8EC5-3F1A98C6FD84}" sibTransId="{909060CD-6940-41DE-9043-23A19EC852C0}"/>
    <dgm:cxn modelId="{3917C7E9-5904-4F64-B11B-1A486C88472E}" type="presOf" srcId="{339840F9-F52C-4AC7-BA5F-0E49BF5C95CD}" destId="{009743C4-997C-4A1B-AABC-C8CF0BB57A0D}" srcOrd="0" destOrd="0" presId="urn:microsoft.com/office/officeart/2005/8/layout/radial6"/>
    <dgm:cxn modelId="{F42FA822-8A2B-4043-943B-64BC89F07867}" srcId="{32D48ED6-7FA7-43B4-B9C7-CCDE0B811583}" destId="{969BA6F9-EAE7-434C-ABE0-6BD15CDC9F37}" srcOrd="0" destOrd="0" parTransId="{4E61C8B6-6709-4185-A4B3-9FC9856F21D3}" sibTransId="{859D218F-CF4D-477E-9CF0-9A1A6D78AAFB}"/>
    <dgm:cxn modelId="{E6F46379-8563-4A03-BFCA-5EC6F2694F87}" type="presOf" srcId="{909060CD-6940-41DE-9043-23A19EC852C0}" destId="{FB3BC734-1588-49E1-AB14-F3E4868BC58A}" srcOrd="0" destOrd="0" presId="urn:microsoft.com/office/officeart/2005/8/layout/radial6"/>
    <dgm:cxn modelId="{CC4F27C6-C30B-44C2-BA99-E7321E1204AA}" type="presOf" srcId="{859D218F-CF4D-477E-9CF0-9A1A6D78AAFB}" destId="{8E3A693C-BF29-4292-AF69-C8B7283277A4}" srcOrd="0" destOrd="0" presId="urn:microsoft.com/office/officeart/2005/8/layout/radial6"/>
    <dgm:cxn modelId="{77860F4E-0141-4BFB-96CA-06E3A2F5561D}" type="presOf" srcId="{E46F7E10-B310-463F-AA7F-4788575723BA}" destId="{0AB49175-03ED-4135-B087-E12AF81231FF}" srcOrd="0" destOrd="0" presId="urn:microsoft.com/office/officeart/2005/8/layout/radial6"/>
    <dgm:cxn modelId="{3351D7C3-EE45-418B-9C8F-94A9B3124419}" type="presParOf" srcId="{D2234246-1011-40DB-A723-FE76E6F2708E}" destId="{36A48643-84A7-4E8E-898F-23AEE636CBEE}" srcOrd="0" destOrd="0" presId="urn:microsoft.com/office/officeart/2005/8/layout/radial6"/>
    <dgm:cxn modelId="{424035BA-89A1-48E3-A888-BF57DB4E36FA}" type="presParOf" srcId="{D2234246-1011-40DB-A723-FE76E6F2708E}" destId="{DA8C9CA6-F534-471A-AA89-8C1B34DD8554}" srcOrd="1" destOrd="0" presId="urn:microsoft.com/office/officeart/2005/8/layout/radial6"/>
    <dgm:cxn modelId="{EC500242-878A-42E3-8EF7-185C67575367}" type="presParOf" srcId="{D2234246-1011-40DB-A723-FE76E6F2708E}" destId="{5D7BBC05-9E83-49E4-AC54-A792B68EDD01}" srcOrd="2" destOrd="0" presId="urn:microsoft.com/office/officeart/2005/8/layout/radial6"/>
    <dgm:cxn modelId="{ED9BFBEA-96DB-4099-9D4B-1C9A9C1E4D57}" type="presParOf" srcId="{D2234246-1011-40DB-A723-FE76E6F2708E}" destId="{8E3A693C-BF29-4292-AF69-C8B7283277A4}" srcOrd="3" destOrd="0" presId="urn:microsoft.com/office/officeart/2005/8/layout/radial6"/>
    <dgm:cxn modelId="{EA6BFF85-A976-4661-B005-9473FE2486E0}" type="presParOf" srcId="{D2234246-1011-40DB-A723-FE76E6F2708E}" destId="{009743C4-997C-4A1B-AABC-C8CF0BB57A0D}" srcOrd="4" destOrd="0" presId="urn:microsoft.com/office/officeart/2005/8/layout/radial6"/>
    <dgm:cxn modelId="{97D5AEF8-6E96-499F-B916-1EA9C63DD0CE}" type="presParOf" srcId="{D2234246-1011-40DB-A723-FE76E6F2708E}" destId="{B7365890-0354-4A31-84F9-5C04A09942CB}" srcOrd="5" destOrd="0" presId="urn:microsoft.com/office/officeart/2005/8/layout/radial6"/>
    <dgm:cxn modelId="{A398296C-A772-4594-A8B6-3333AF4143EC}" type="presParOf" srcId="{D2234246-1011-40DB-A723-FE76E6F2708E}" destId="{FB3BC734-1588-49E1-AB14-F3E4868BC58A}" srcOrd="6" destOrd="0" presId="urn:microsoft.com/office/officeart/2005/8/layout/radial6"/>
    <dgm:cxn modelId="{129F3D9D-614E-4938-A891-703D8D7F8676}" type="presParOf" srcId="{D2234246-1011-40DB-A723-FE76E6F2708E}" destId="{B7B0FCFB-43EC-4DD4-9B0B-C1B1734CC0F4}" srcOrd="7" destOrd="0" presId="urn:microsoft.com/office/officeart/2005/8/layout/radial6"/>
    <dgm:cxn modelId="{6CC03092-55BD-4A2A-92E5-99B3597F8CB8}" type="presParOf" srcId="{D2234246-1011-40DB-A723-FE76E6F2708E}" destId="{DF8E857D-24AD-4BF4-AD58-230A66137C46}" srcOrd="8" destOrd="0" presId="urn:microsoft.com/office/officeart/2005/8/layout/radial6"/>
    <dgm:cxn modelId="{53434BA0-12FF-4791-A7DF-34B0DE9B6D20}" type="presParOf" srcId="{D2234246-1011-40DB-A723-FE76E6F2708E}" destId="{1ADC6DB6-A52B-4477-970E-9BE3A556B485}" srcOrd="9" destOrd="0" presId="urn:microsoft.com/office/officeart/2005/8/layout/radial6"/>
    <dgm:cxn modelId="{473D3D4F-AC86-4CAB-88A5-1ACBB2B63029}" type="presParOf" srcId="{D2234246-1011-40DB-A723-FE76E6F2708E}" destId="{0AB49175-03ED-4135-B087-E12AF81231FF}" srcOrd="10" destOrd="0" presId="urn:microsoft.com/office/officeart/2005/8/layout/radial6"/>
    <dgm:cxn modelId="{728E451C-C68A-4B9B-AE89-B7488E475F34}" type="presParOf" srcId="{D2234246-1011-40DB-A723-FE76E6F2708E}" destId="{F30122F0-C040-43B9-A5BD-F073D62D0388}" srcOrd="11" destOrd="0" presId="urn:microsoft.com/office/officeart/2005/8/layout/radial6"/>
    <dgm:cxn modelId="{157D411B-2DF4-4E1E-8E61-6A6C1EA045CD}" type="presParOf" srcId="{D2234246-1011-40DB-A723-FE76E6F2708E}" destId="{7E54439C-4D32-4C33-8969-BEF7BC16A15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FF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E4732D11-D302-4514-A7E1-16456D40E8D4}" type="presOf" srcId="{F184975E-349A-4CBF-BB39-EC3617665101}" destId="{32F37680-2EC4-46FD-A52C-B6EA003ED307}" srcOrd="1" destOrd="0" presId="urn:microsoft.com/office/officeart/2005/8/layout/orgChart1"/>
    <dgm:cxn modelId="{C3862795-0782-45F1-A7E3-6EABB8F1E1AB}" type="presOf" srcId="{F48ECA67-F44F-4F2B-BE4B-265E2A06353D}" destId="{2AF6B637-314B-4CDA-81B9-0566AD26FAED}" srcOrd="0" destOrd="0" presId="urn:microsoft.com/office/officeart/2005/8/layout/orgChart1"/>
    <dgm:cxn modelId="{1092586B-1E0A-405F-8EFF-02824E916AD5}" type="presOf" srcId="{BF6369B4-C7FC-48BE-8557-58DD6C7CB978}" destId="{56E1CF5A-AD17-402A-92D8-933551EED704}" srcOrd="1" destOrd="0" presId="urn:microsoft.com/office/officeart/2005/8/layout/orgChart1"/>
    <dgm:cxn modelId="{5121ACD5-98BD-45BB-93EC-F08BBF1F5184}" type="presOf" srcId="{D7E9DDF7-C64D-4FB2-BD8B-582A5976CE68}" destId="{1F4999B4-84D7-4628-9D54-A511E001FB8C}"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6A22EA57-C7DE-4F00-9749-A95B13E59969}" type="presOf" srcId="{BB309E08-39F2-4600-AED5-49A2213CBA3E}" destId="{A9212D09-8CF8-4503-AAD0-DF7FCC2B7719}" srcOrd="1" destOrd="0" presId="urn:microsoft.com/office/officeart/2005/8/layout/orgChart1"/>
    <dgm:cxn modelId="{8049AE1E-29C3-40BC-8596-6C4B9F195EE5}" type="presOf" srcId="{3AB46ACC-1AFA-475A-8B10-90CDFD73B014}" destId="{00AFFA76-1BB5-4ACD-9922-BB0BB297EF66}" srcOrd="0" destOrd="0" presId="urn:microsoft.com/office/officeart/2005/8/layout/orgChart1"/>
    <dgm:cxn modelId="{B99F8E9E-6E96-4B89-AD2F-FBF913C7865E}" type="presOf" srcId="{AADE4F90-6322-4A54-BEFF-AB3ECA0E4F29}" destId="{9CB3ADAB-5D55-4677-BFF6-27AFF3E1DA6F}" srcOrd="0" destOrd="0" presId="urn:microsoft.com/office/officeart/2005/8/layout/orgChart1"/>
    <dgm:cxn modelId="{C7B5C471-6154-4E40-952C-9E2A5EA458D5}" type="presOf" srcId="{FCBA488B-9379-4F1B-892B-A28167B00863}" destId="{96FB7488-074D-46D9-AE79-0AED4196BDC6}" srcOrd="1" destOrd="0" presId="urn:microsoft.com/office/officeart/2005/8/layout/orgChart1"/>
    <dgm:cxn modelId="{12CB747E-0CF3-4D2B-9A92-A26CC3702FC9}" type="presOf" srcId="{4A85E487-6E50-47F8-9BCC-5096A248B99C}" destId="{FDF8D85E-94CD-44D9-A717-09E00C5A1765}" srcOrd="1" destOrd="0" presId="urn:microsoft.com/office/officeart/2005/8/layout/orgChart1"/>
    <dgm:cxn modelId="{FB4B60D9-360B-4242-8063-DA5999678E08}" type="presOf" srcId="{F184975E-349A-4CBF-BB39-EC3617665101}" destId="{6602648A-DCC2-438B-BFA7-C82CD52913EB}" srcOrd="0" destOrd="0" presId="urn:microsoft.com/office/officeart/2005/8/layout/orgChart1"/>
    <dgm:cxn modelId="{461ACFF5-F3D0-4425-B1C6-F5720EFDED11}" type="presOf" srcId="{531AE681-58F1-42E7-B95C-27968BFB14E7}" destId="{3B6FE21B-5573-4BBF-A262-9925E88E6771}" srcOrd="0" destOrd="0" presId="urn:microsoft.com/office/officeart/2005/8/layout/orgChart1"/>
    <dgm:cxn modelId="{84DDE550-D1AA-4F78-B6B4-435252B5A65D}"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A011CBD6-78E9-4292-9D14-8AB819A69116}" type="presOf" srcId="{C07B5558-B5FE-4033-9577-DFA2DCB46ABC}" destId="{9C74B01B-7088-4A33-8303-445D6CC28277}" srcOrd="0" destOrd="0" presId="urn:microsoft.com/office/officeart/2005/8/layout/orgChart1"/>
    <dgm:cxn modelId="{3F2A9DA4-444E-4481-8464-DEA1714FB768}" type="presOf" srcId="{82466762-97D7-4752-95D6-1EA96F082D9A}" destId="{A9C0AD86-A574-40E2-811A-0155D034682E}"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D37DFDDB-D610-49A7-B238-B8B663E7A7C5}" type="presOf" srcId="{C43D2E28-0C1D-4816-8555-5F7DD35B3317}" destId="{7D1891B7-71E1-4466-9AD6-9E0CB6C68BCF}" srcOrd="1"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D188803-0DD7-44A4-892D-08FA63D3BF85}" type="presOf" srcId="{3B86EE78-4949-4B96-A226-46AE6C880DFC}" destId="{EF3F4C50-4436-47DE-AF21-D342B2399602}" srcOrd="0" destOrd="0" presId="urn:microsoft.com/office/officeart/2005/8/layout/orgChart1"/>
    <dgm:cxn modelId="{7D7D2E9B-CFC2-46F6-B772-65EBBE0168B4}" type="presOf" srcId="{F48ECA67-F44F-4F2B-BE4B-265E2A06353D}" destId="{ECFF678D-DD92-4733-9936-48F524EC96D3}" srcOrd="1" destOrd="0" presId="urn:microsoft.com/office/officeart/2005/8/layout/orgChart1"/>
    <dgm:cxn modelId="{33D50C3F-AE72-423C-8BCF-C6B6C7E1E154}" type="presOf" srcId="{30B491EF-D6AA-41ED-9CF5-86D4CE5F11F7}" destId="{71FED466-6470-4C3D-8ED9-FE1056355FF5}" srcOrd="1" destOrd="0" presId="urn:microsoft.com/office/officeart/2005/8/layout/orgChart1"/>
    <dgm:cxn modelId="{B3E64391-58D6-4E7E-88F4-2B5A47C47D2D}" type="presOf" srcId="{07F2CDD9-1A3B-4040-9997-46948BF1F146}" destId="{171FAA40-658F-40AE-886D-668F6A84496F}"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B36891D4-30CB-4420-BBC3-A409921A8CC5}" type="presOf" srcId="{3633DFA1-BF3C-4902-BA82-14D2DF83CB7D}" destId="{423DFD63-E907-4C73-B01B-DED6229F22AF}" srcOrd="0" destOrd="0" presId="urn:microsoft.com/office/officeart/2005/8/layout/orgChart1"/>
    <dgm:cxn modelId="{3F3538C6-F9CC-44B3-833E-BB5C1135D80B}" type="presOf" srcId="{9941FE08-370F-4C0B-B7C0-884491FBACBA}" destId="{CB0FD2B3-98E1-4C63-95F2-24D1480A7A61}" srcOrd="0" destOrd="0" presId="urn:microsoft.com/office/officeart/2005/8/layout/orgChart1"/>
    <dgm:cxn modelId="{5A4F27BD-A6DB-448B-BE60-D1FD7FF2E62B}" type="presOf" srcId="{F703D087-E0E7-4964-89D9-C54985F6A02C}" destId="{1D20635F-232A-435B-A127-80E62CF29CD9}" srcOrd="0" destOrd="0" presId="urn:microsoft.com/office/officeart/2005/8/layout/orgChart1"/>
    <dgm:cxn modelId="{473C8D03-F5B5-4777-84A0-243D2DEF4AC9}" type="presOf" srcId="{30B491EF-D6AA-41ED-9CF5-86D4CE5F11F7}" destId="{92838054-8647-4A29-AE4D-9E1451370928}" srcOrd="0" destOrd="0" presId="urn:microsoft.com/office/officeart/2005/8/layout/orgChart1"/>
    <dgm:cxn modelId="{0DFA073E-94C3-48B4-BE00-635B6904AABC}" type="presOf" srcId="{BF6369B4-C7FC-48BE-8557-58DD6C7CB978}" destId="{6A096905-9CA4-4C8C-AFD0-D70FE8FFC39A}" srcOrd="0" destOrd="0" presId="urn:microsoft.com/office/officeart/2005/8/layout/orgChart1"/>
    <dgm:cxn modelId="{06CC9A54-0524-4768-949D-CFA0B394B94F}" type="presOf" srcId="{FCBA488B-9379-4F1B-892B-A28167B00863}" destId="{A637139C-3F30-4B0C-8BC7-BB9F64FF8A5C}" srcOrd="0" destOrd="0" presId="urn:microsoft.com/office/officeart/2005/8/layout/orgChart1"/>
    <dgm:cxn modelId="{336E94DF-110F-4D01-A0D5-651B4B77555D}" type="presOf" srcId="{C43D2E28-0C1D-4816-8555-5F7DD35B3317}" destId="{2F0C6C9A-CAF6-4FE9-8ED2-DECEC25ED750}" srcOrd="0" destOrd="0" presId="urn:microsoft.com/office/officeart/2005/8/layout/orgChart1"/>
    <dgm:cxn modelId="{0ADB08D6-6ACF-4239-AD0B-BB665539E676}" type="presOf" srcId="{D7E9DDF7-C64D-4FB2-BD8B-582A5976CE68}" destId="{4F536BCA-E3AE-4A22-8BBB-E20DB7A2B3B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538A68C-87E2-4FAB-952E-7ED5CB6B296E}" type="presOf" srcId="{E540E76C-ABB5-4F5F-BC7E-B5E2C2F51C06}" destId="{FAA1C841-3AC5-4812-88ED-B06D7F815F09}" srcOrd="0" destOrd="0" presId="urn:microsoft.com/office/officeart/2005/8/layout/orgChart1"/>
    <dgm:cxn modelId="{02C3C7A7-EE21-49F7-B9F1-4E9AB3A68CD5}" type="presOf" srcId="{4A85E487-6E50-47F8-9BCC-5096A248B99C}" destId="{A1FB83BE-5776-4010-A7A6-7F3F4E731814}"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EA7E8BAD-9D09-48FA-AA7A-E44213E54838}" type="presOf" srcId="{BB309E08-39F2-4600-AED5-49A2213CBA3E}" destId="{2076E856-FB22-45E0-A1C3-22CD6EBEE187}"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9BCCC499-900B-411F-B05F-F68BC597D0AF}" type="presParOf" srcId="{1D20635F-232A-435B-A127-80E62CF29CD9}" destId="{F48C1AEF-05E5-456C-B8DA-7C1111BD394A}" srcOrd="0" destOrd="0" presId="urn:microsoft.com/office/officeart/2005/8/layout/orgChart1"/>
    <dgm:cxn modelId="{3A060810-2C85-4C01-97CC-53B469CCDE28}" type="presParOf" srcId="{F48C1AEF-05E5-456C-B8DA-7C1111BD394A}" destId="{EB15D458-A4B7-43A7-B3A5-F6C4748B18A1}" srcOrd="0" destOrd="0" presId="urn:microsoft.com/office/officeart/2005/8/layout/orgChart1"/>
    <dgm:cxn modelId="{13665866-3C5C-4120-A49D-A55866D7A7C8}" type="presParOf" srcId="{EB15D458-A4B7-43A7-B3A5-F6C4748B18A1}" destId="{2F0C6C9A-CAF6-4FE9-8ED2-DECEC25ED750}" srcOrd="0" destOrd="0" presId="urn:microsoft.com/office/officeart/2005/8/layout/orgChart1"/>
    <dgm:cxn modelId="{A4590353-0818-4002-847C-B9FC5196B725}" type="presParOf" srcId="{EB15D458-A4B7-43A7-B3A5-F6C4748B18A1}" destId="{7D1891B7-71E1-4466-9AD6-9E0CB6C68BCF}" srcOrd="1" destOrd="0" presId="urn:microsoft.com/office/officeart/2005/8/layout/orgChart1"/>
    <dgm:cxn modelId="{D4192722-6D1F-46AE-84EC-F8B9535D4206}" type="presParOf" srcId="{F48C1AEF-05E5-456C-B8DA-7C1111BD394A}" destId="{27326C9C-1BE3-4BBF-AF8A-D767694BBCEC}" srcOrd="1" destOrd="0" presId="urn:microsoft.com/office/officeart/2005/8/layout/orgChart1"/>
    <dgm:cxn modelId="{BF291954-3950-4128-A247-FD29989FE0F5}" type="presParOf" srcId="{27326C9C-1BE3-4BBF-AF8A-D767694BBCEC}" destId="{171FAA40-658F-40AE-886D-668F6A84496F}" srcOrd="0" destOrd="0" presId="urn:microsoft.com/office/officeart/2005/8/layout/orgChart1"/>
    <dgm:cxn modelId="{D93B22EE-B3A2-475D-959F-00F5A10F557F}" type="presParOf" srcId="{27326C9C-1BE3-4BBF-AF8A-D767694BBCEC}" destId="{ABD837A8-AAE8-4A49-B0B7-B15DFD094D16}" srcOrd="1" destOrd="0" presId="urn:microsoft.com/office/officeart/2005/8/layout/orgChart1"/>
    <dgm:cxn modelId="{B3867671-AEF9-4812-A54B-D305AA28517B}" type="presParOf" srcId="{ABD837A8-AAE8-4A49-B0B7-B15DFD094D16}" destId="{43B3588B-D704-4A2F-9B45-D5FC432A835C}" srcOrd="0" destOrd="0" presId="urn:microsoft.com/office/officeart/2005/8/layout/orgChart1"/>
    <dgm:cxn modelId="{50F9BFFE-62F8-4F5C-83E8-22AC46E55DDA}" type="presParOf" srcId="{43B3588B-D704-4A2F-9B45-D5FC432A835C}" destId="{CB0FD2B3-98E1-4C63-95F2-24D1480A7A61}" srcOrd="0" destOrd="0" presId="urn:microsoft.com/office/officeart/2005/8/layout/orgChart1"/>
    <dgm:cxn modelId="{7539F2BD-FC50-48AC-9C27-553B58FEAFCA}" type="presParOf" srcId="{43B3588B-D704-4A2F-9B45-D5FC432A835C}" destId="{A868FCB6-B149-45A8-89E7-F2D886F9A2EF}" srcOrd="1" destOrd="0" presId="urn:microsoft.com/office/officeart/2005/8/layout/orgChart1"/>
    <dgm:cxn modelId="{F5372A71-F25F-4248-8214-ABB22FE4BEE5}" type="presParOf" srcId="{ABD837A8-AAE8-4A49-B0B7-B15DFD094D16}" destId="{59DB22D6-C223-4308-9C1B-761C8F8013BB}" srcOrd="1" destOrd="0" presId="urn:microsoft.com/office/officeart/2005/8/layout/orgChart1"/>
    <dgm:cxn modelId="{870E8694-1952-46CF-AFAC-5FCB08EC3626}" type="presParOf" srcId="{59DB22D6-C223-4308-9C1B-761C8F8013BB}" destId="{9C74B01B-7088-4A33-8303-445D6CC28277}" srcOrd="0" destOrd="0" presId="urn:microsoft.com/office/officeart/2005/8/layout/orgChart1"/>
    <dgm:cxn modelId="{9087D0A9-454A-427E-A7FB-A3866E288327}" type="presParOf" srcId="{59DB22D6-C223-4308-9C1B-761C8F8013BB}" destId="{49538B66-028A-4612-A839-8DC4011DEE10}" srcOrd="1" destOrd="0" presId="urn:microsoft.com/office/officeart/2005/8/layout/orgChart1"/>
    <dgm:cxn modelId="{129F809A-42D6-49ED-AAC4-87B1DD7BDA56}" type="presParOf" srcId="{49538B66-028A-4612-A839-8DC4011DEE10}" destId="{A9E97FCF-44A9-427C-A2EA-B9AD29817833}" srcOrd="0" destOrd="0" presId="urn:microsoft.com/office/officeart/2005/8/layout/orgChart1"/>
    <dgm:cxn modelId="{80821920-27BA-42AC-9AFD-865AF339C824}" type="presParOf" srcId="{A9E97FCF-44A9-427C-A2EA-B9AD29817833}" destId="{A637139C-3F30-4B0C-8BC7-BB9F64FF8A5C}" srcOrd="0" destOrd="0" presId="urn:microsoft.com/office/officeart/2005/8/layout/orgChart1"/>
    <dgm:cxn modelId="{95192F40-1C6E-407B-8EEF-C5D701801958}" type="presParOf" srcId="{A9E97FCF-44A9-427C-A2EA-B9AD29817833}" destId="{96FB7488-074D-46D9-AE79-0AED4196BDC6}" srcOrd="1" destOrd="0" presId="urn:microsoft.com/office/officeart/2005/8/layout/orgChart1"/>
    <dgm:cxn modelId="{2ACE8EBE-5B7B-4366-B5C5-AC07E6D37A8A}" type="presParOf" srcId="{49538B66-028A-4612-A839-8DC4011DEE10}" destId="{67E0231F-7F5B-4541-8ECF-BEE9C02D3A9A}" srcOrd="1" destOrd="0" presId="urn:microsoft.com/office/officeart/2005/8/layout/orgChart1"/>
    <dgm:cxn modelId="{E8B5738A-1C07-49B6-9B2A-3D6048EC51C0}" type="presParOf" srcId="{67E0231F-7F5B-4541-8ECF-BEE9C02D3A9A}" destId="{423DFD63-E907-4C73-B01B-DED6229F22AF}" srcOrd="0" destOrd="0" presId="urn:microsoft.com/office/officeart/2005/8/layout/orgChart1"/>
    <dgm:cxn modelId="{510091C3-1D90-4B03-B85E-E3C07AE42CD8}" type="presParOf" srcId="{67E0231F-7F5B-4541-8ECF-BEE9C02D3A9A}" destId="{0CEB2766-30F9-46BC-B664-C8E1620FB9B0}" srcOrd="1" destOrd="0" presId="urn:microsoft.com/office/officeart/2005/8/layout/orgChart1"/>
    <dgm:cxn modelId="{28A2C605-FC5D-4887-A827-30297A5B42E9}" type="presParOf" srcId="{0CEB2766-30F9-46BC-B664-C8E1620FB9B0}" destId="{848188DE-98EA-4910-ADC2-3AC151B84885}" srcOrd="0" destOrd="0" presId="urn:microsoft.com/office/officeart/2005/8/layout/orgChart1"/>
    <dgm:cxn modelId="{23BBB164-C2FB-40A7-BD4E-636E930F7019}" type="presParOf" srcId="{848188DE-98EA-4910-ADC2-3AC151B84885}" destId="{92838054-8647-4A29-AE4D-9E1451370928}" srcOrd="0" destOrd="0" presId="urn:microsoft.com/office/officeart/2005/8/layout/orgChart1"/>
    <dgm:cxn modelId="{3A999B33-6763-438C-B13A-A4E9C980ED7B}" type="presParOf" srcId="{848188DE-98EA-4910-ADC2-3AC151B84885}" destId="{71FED466-6470-4C3D-8ED9-FE1056355FF5}" srcOrd="1" destOrd="0" presId="urn:microsoft.com/office/officeart/2005/8/layout/orgChart1"/>
    <dgm:cxn modelId="{9759C530-5FC1-48C6-A248-541A629410DA}" type="presParOf" srcId="{0CEB2766-30F9-46BC-B664-C8E1620FB9B0}" destId="{300D467E-402B-4D45-869B-9AEF85DCFB79}" srcOrd="1" destOrd="0" presId="urn:microsoft.com/office/officeart/2005/8/layout/orgChart1"/>
    <dgm:cxn modelId="{3B56DCED-6E24-418F-B4E2-68CF52D715EA}" type="presParOf" srcId="{300D467E-402B-4D45-869B-9AEF85DCFB79}" destId="{00AFFA76-1BB5-4ACD-9922-BB0BB297EF66}" srcOrd="0" destOrd="0" presId="urn:microsoft.com/office/officeart/2005/8/layout/orgChart1"/>
    <dgm:cxn modelId="{2CCE7443-501E-49BE-A896-FBED4869478E}" type="presParOf" srcId="{300D467E-402B-4D45-869B-9AEF85DCFB79}" destId="{727AA113-BCB6-4C75-B9F8-50E1742515D4}" srcOrd="1" destOrd="0" presId="urn:microsoft.com/office/officeart/2005/8/layout/orgChart1"/>
    <dgm:cxn modelId="{5483AD59-500A-4658-B50D-D67D35466712}" type="presParOf" srcId="{727AA113-BCB6-4C75-B9F8-50E1742515D4}" destId="{920A6AD6-DEA9-4931-AB0A-5D34F1B73CEA}" srcOrd="0" destOrd="0" presId="urn:microsoft.com/office/officeart/2005/8/layout/orgChart1"/>
    <dgm:cxn modelId="{3D08FE16-8CC6-42D7-9202-D16FDFEABA73}" type="presParOf" srcId="{920A6AD6-DEA9-4931-AB0A-5D34F1B73CEA}" destId="{2076E856-FB22-45E0-A1C3-22CD6EBEE187}" srcOrd="0" destOrd="0" presId="urn:microsoft.com/office/officeart/2005/8/layout/orgChart1"/>
    <dgm:cxn modelId="{D7493A30-E31D-49A1-8CEC-505BFA69F0AE}" type="presParOf" srcId="{920A6AD6-DEA9-4931-AB0A-5D34F1B73CEA}" destId="{A9212D09-8CF8-4503-AAD0-DF7FCC2B7719}" srcOrd="1" destOrd="0" presId="urn:microsoft.com/office/officeart/2005/8/layout/orgChart1"/>
    <dgm:cxn modelId="{BE02CC4D-AA11-4518-86C6-6F3B4222EF4D}" type="presParOf" srcId="{727AA113-BCB6-4C75-B9F8-50E1742515D4}" destId="{AFD0DFE5-2F62-49CA-9B2C-85D1F0E890B0}" srcOrd="1" destOrd="0" presId="urn:microsoft.com/office/officeart/2005/8/layout/orgChart1"/>
    <dgm:cxn modelId="{70CDA84E-9F71-4E80-A727-CA2B47048C26}" type="presParOf" srcId="{727AA113-BCB6-4C75-B9F8-50E1742515D4}" destId="{D368E159-303D-4535-9E39-7FCB89437992}" srcOrd="2" destOrd="0" presId="urn:microsoft.com/office/officeart/2005/8/layout/orgChart1"/>
    <dgm:cxn modelId="{C1516F6E-04A0-4B48-BF47-2B87B52D614A}" type="presParOf" srcId="{300D467E-402B-4D45-869B-9AEF85DCFB79}" destId="{3B6FE21B-5573-4BBF-A262-9925E88E6771}" srcOrd="2" destOrd="0" presId="urn:microsoft.com/office/officeart/2005/8/layout/orgChart1"/>
    <dgm:cxn modelId="{03A8155E-129E-4315-9ED1-A6D0238AC2D2}" type="presParOf" srcId="{300D467E-402B-4D45-869B-9AEF85DCFB79}" destId="{00078312-35A5-49F3-B6BA-D487E97B271F}" srcOrd="3" destOrd="0" presId="urn:microsoft.com/office/officeart/2005/8/layout/orgChart1"/>
    <dgm:cxn modelId="{11F08C7F-0ABA-4BB2-BB88-28D40D290E6A}" type="presParOf" srcId="{00078312-35A5-49F3-B6BA-D487E97B271F}" destId="{66831F75-0BB8-4A89-A81C-D9177F7D4D3C}" srcOrd="0" destOrd="0" presId="urn:microsoft.com/office/officeart/2005/8/layout/orgChart1"/>
    <dgm:cxn modelId="{DBD36725-8FA6-4651-BF0D-069B356A6F3A}" type="presParOf" srcId="{66831F75-0BB8-4A89-A81C-D9177F7D4D3C}" destId="{A1FB83BE-5776-4010-A7A6-7F3F4E731814}" srcOrd="0" destOrd="0" presId="urn:microsoft.com/office/officeart/2005/8/layout/orgChart1"/>
    <dgm:cxn modelId="{C0056FEF-9FAF-42D0-84CB-31DAC15D91E6}" type="presParOf" srcId="{66831F75-0BB8-4A89-A81C-D9177F7D4D3C}" destId="{FDF8D85E-94CD-44D9-A717-09E00C5A1765}" srcOrd="1" destOrd="0" presId="urn:microsoft.com/office/officeart/2005/8/layout/orgChart1"/>
    <dgm:cxn modelId="{B287F343-5857-4559-8932-1DD24775DABB}" type="presParOf" srcId="{00078312-35A5-49F3-B6BA-D487E97B271F}" destId="{03CB1262-BA64-4EB6-8B4F-3F6C180FC9D1}" srcOrd="1" destOrd="0" presId="urn:microsoft.com/office/officeart/2005/8/layout/orgChart1"/>
    <dgm:cxn modelId="{B32C0632-5F86-41FD-827D-D7230693E180}" type="presParOf" srcId="{03CB1262-BA64-4EB6-8B4F-3F6C180FC9D1}" destId="{EF3F4C50-4436-47DE-AF21-D342B2399602}" srcOrd="0" destOrd="0" presId="urn:microsoft.com/office/officeart/2005/8/layout/orgChart1"/>
    <dgm:cxn modelId="{0811673E-7701-4353-AA16-869E04879DF4}" type="presParOf" srcId="{03CB1262-BA64-4EB6-8B4F-3F6C180FC9D1}" destId="{30D95FE3-5285-46C1-9113-1D8BECFBEAE4}" srcOrd="1" destOrd="0" presId="urn:microsoft.com/office/officeart/2005/8/layout/orgChart1"/>
    <dgm:cxn modelId="{7E2FB7F1-15D5-4AE2-B204-77697A9FE165}" type="presParOf" srcId="{30D95FE3-5285-46C1-9113-1D8BECFBEAE4}" destId="{C8AEC35E-3CEB-4281-9CCD-755F0587BEBB}" srcOrd="0" destOrd="0" presId="urn:microsoft.com/office/officeart/2005/8/layout/orgChart1"/>
    <dgm:cxn modelId="{73C1A402-98D4-42C4-9306-7EB19F34971A}" type="presParOf" srcId="{C8AEC35E-3CEB-4281-9CCD-755F0587BEBB}" destId="{4F536BCA-E3AE-4A22-8BBB-E20DB7A2B3BC}" srcOrd="0" destOrd="0" presId="urn:microsoft.com/office/officeart/2005/8/layout/orgChart1"/>
    <dgm:cxn modelId="{50B3A4C1-B9A9-44EA-BDE9-5FE996050790}" type="presParOf" srcId="{C8AEC35E-3CEB-4281-9CCD-755F0587BEBB}" destId="{1F4999B4-84D7-4628-9D54-A511E001FB8C}" srcOrd="1" destOrd="0" presId="urn:microsoft.com/office/officeart/2005/8/layout/orgChart1"/>
    <dgm:cxn modelId="{98C4C14B-2416-4ED1-B43D-2EE171BFEDA2}" type="presParOf" srcId="{30D95FE3-5285-46C1-9113-1D8BECFBEAE4}" destId="{552D2337-8CC9-41F0-86BF-B633A60DD670}" srcOrd="1" destOrd="0" presId="urn:microsoft.com/office/officeart/2005/8/layout/orgChart1"/>
    <dgm:cxn modelId="{EBFF2748-33D3-434D-8CC3-4269256E23DD}" type="presParOf" srcId="{552D2337-8CC9-41F0-86BF-B633A60DD670}" destId="{9CB3ADAB-5D55-4677-BFF6-27AFF3E1DA6F}" srcOrd="0" destOrd="0" presId="urn:microsoft.com/office/officeart/2005/8/layout/orgChart1"/>
    <dgm:cxn modelId="{3B7E1003-F506-4FF8-A4FD-C86C3684C449}" type="presParOf" srcId="{552D2337-8CC9-41F0-86BF-B633A60DD670}" destId="{EA08347B-9B08-405B-A7B3-D141F69D4843}" srcOrd="1" destOrd="0" presId="urn:microsoft.com/office/officeart/2005/8/layout/orgChart1"/>
    <dgm:cxn modelId="{8B4C6F7C-5DF7-426F-B378-8BD4804A63F1}" type="presParOf" srcId="{EA08347B-9B08-405B-A7B3-D141F69D4843}" destId="{F5DFE1B9-B867-4C17-8A02-D0F1DE9FD739}" srcOrd="0" destOrd="0" presId="urn:microsoft.com/office/officeart/2005/8/layout/orgChart1"/>
    <dgm:cxn modelId="{D96AF28F-4102-474A-B80D-27A05B27D1EB}" type="presParOf" srcId="{F5DFE1B9-B867-4C17-8A02-D0F1DE9FD739}" destId="{2AF6B637-314B-4CDA-81B9-0566AD26FAED}" srcOrd="0" destOrd="0" presId="urn:microsoft.com/office/officeart/2005/8/layout/orgChart1"/>
    <dgm:cxn modelId="{D30AF19D-6CCF-43B8-9E57-44164FAD5D04}" type="presParOf" srcId="{F5DFE1B9-B867-4C17-8A02-D0F1DE9FD739}" destId="{ECFF678D-DD92-4733-9936-48F524EC96D3}" srcOrd="1" destOrd="0" presId="urn:microsoft.com/office/officeart/2005/8/layout/orgChart1"/>
    <dgm:cxn modelId="{96E579CE-C9EB-4E16-AE78-3277FC93F0FB}" type="presParOf" srcId="{EA08347B-9B08-405B-A7B3-D141F69D4843}" destId="{5FBD440D-B8DD-4B3C-AD54-E59A303D8A7E}" srcOrd="1" destOrd="0" presId="urn:microsoft.com/office/officeart/2005/8/layout/orgChart1"/>
    <dgm:cxn modelId="{9051E53D-179C-4204-B613-F9CA739C6FC0}" type="presParOf" srcId="{5FBD440D-B8DD-4B3C-AD54-E59A303D8A7E}" destId="{FAA1C841-3AC5-4812-88ED-B06D7F815F09}" srcOrd="0" destOrd="0" presId="urn:microsoft.com/office/officeart/2005/8/layout/orgChart1"/>
    <dgm:cxn modelId="{C45CD6D8-482A-4689-AC81-9E4A0B061773}" type="presParOf" srcId="{5FBD440D-B8DD-4B3C-AD54-E59A303D8A7E}" destId="{F18EA8FC-B0A0-4488-A183-B01B25486CB3}" srcOrd="1" destOrd="0" presId="urn:microsoft.com/office/officeart/2005/8/layout/orgChart1"/>
    <dgm:cxn modelId="{86E2CE3A-9AA4-4271-BD68-85730078B973}" type="presParOf" srcId="{F18EA8FC-B0A0-4488-A183-B01B25486CB3}" destId="{CD91D3B0-6E30-4DF7-B3D2-5F05E735257D}" srcOrd="0" destOrd="0" presId="urn:microsoft.com/office/officeart/2005/8/layout/orgChart1"/>
    <dgm:cxn modelId="{D84BA589-7DD9-47E0-81EE-11235A22FB00}" type="presParOf" srcId="{CD91D3B0-6E30-4DF7-B3D2-5F05E735257D}" destId="{6602648A-DCC2-438B-BFA7-C82CD52913EB}" srcOrd="0" destOrd="0" presId="urn:microsoft.com/office/officeart/2005/8/layout/orgChart1"/>
    <dgm:cxn modelId="{711B4B1D-6DD3-4B6A-A256-44399B23CD87}" type="presParOf" srcId="{CD91D3B0-6E30-4DF7-B3D2-5F05E735257D}" destId="{32F37680-2EC4-46FD-A52C-B6EA003ED307}" srcOrd="1" destOrd="0" presId="urn:microsoft.com/office/officeart/2005/8/layout/orgChart1"/>
    <dgm:cxn modelId="{BCCB80CF-A0A5-48AB-8B13-89B1ACF858AB}" type="presParOf" srcId="{F18EA8FC-B0A0-4488-A183-B01B25486CB3}" destId="{A15D7975-2CF7-4E13-BF76-D8AEF82DC8FC}" srcOrd="1" destOrd="0" presId="urn:microsoft.com/office/officeart/2005/8/layout/orgChart1"/>
    <dgm:cxn modelId="{9D1B4F56-1322-477C-8883-96ABDA2189AB}" type="presParOf" srcId="{F18EA8FC-B0A0-4488-A183-B01B25486CB3}" destId="{FA880320-070C-4464-8F9D-AB7DB30487B9}" srcOrd="2" destOrd="0" presId="urn:microsoft.com/office/officeart/2005/8/layout/orgChart1"/>
    <dgm:cxn modelId="{C1D7FCF9-4A27-45BC-80D7-2B927CC30D13}" type="presParOf" srcId="{EA08347B-9B08-405B-A7B3-D141F69D4843}" destId="{DB5F87B0-1E14-4435-B880-BD4F7D5EC7F5}" srcOrd="2" destOrd="0" presId="urn:microsoft.com/office/officeart/2005/8/layout/orgChart1"/>
    <dgm:cxn modelId="{9FE72E59-979C-4EEE-A48F-A85BAD9BACE6}" type="presParOf" srcId="{30D95FE3-5285-46C1-9113-1D8BECFBEAE4}" destId="{873EF617-F0CB-4EC8-A5A3-C8609637817C}" srcOrd="2" destOrd="0" presId="urn:microsoft.com/office/officeart/2005/8/layout/orgChart1"/>
    <dgm:cxn modelId="{F0B7035F-ACAE-4B90-9F4B-2595C7E8FC51}" type="presParOf" srcId="{00078312-35A5-49F3-B6BA-D487E97B271F}" destId="{F04297A6-FBDB-4A4D-ABD9-8DFF3B6640C2}" srcOrd="2" destOrd="0" presId="urn:microsoft.com/office/officeart/2005/8/layout/orgChart1"/>
    <dgm:cxn modelId="{A6092F70-AE01-42F4-B26A-02C7B74B52E5}" type="presParOf" srcId="{300D467E-402B-4D45-869B-9AEF85DCFB79}" destId="{A9C0AD86-A574-40E2-811A-0155D034682E}" srcOrd="4" destOrd="0" presId="urn:microsoft.com/office/officeart/2005/8/layout/orgChart1"/>
    <dgm:cxn modelId="{7B91B45E-93C2-4149-8B60-D1728B615544}" type="presParOf" srcId="{300D467E-402B-4D45-869B-9AEF85DCFB79}" destId="{983D74C4-0E6D-43AD-96C1-BFAEB0CF34A6}" srcOrd="5" destOrd="0" presId="urn:microsoft.com/office/officeart/2005/8/layout/orgChart1"/>
    <dgm:cxn modelId="{C11F9D3A-B4B8-4A8F-AFF8-728DD3B8A95A}" type="presParOf" srcId="{983D74C4-0E6D-43AD-96C1-BFAEB0CF34A6}" destId="{ECC97CDF-DFBF-4B2A-B42E-8816CB3CA006}" srcOrd="0" destOrd="0" presId="urn:microsoft.com/office/officeart/2005/8/layout/orgChart1"/>
    <dgm:cxn modelId="{66073743-0C09-438A-AC95-D22A2CBD5E14}" type="presParOf" srcId="{ECC97CDF-DFBF-4B2A-B42E-8816CB3CA006}" destId="{6A096905-9CA4-4C8C-AFD0-D70FE8FFC39A}" srcOrd="0" destOrd="0" presId="urn:microsoft.com/office/officeart/2005/8/layout/orgChart1"/>
    <dgm:cxn modelId="{A39A84B1-FC31-4458-A219-75ED89E19BE8}" type="presParOf" srcId="{ECC97CDF-DFBF-4B2A-B42E-8816CB3CA006}" destId="{56E1CF5A-AD17-402A-92D8-933551EED704}" srcOrd="1" destOrd="0" presId="urn:microsoft.com/office/officeart/2005/8/layout/orgChart1"/>
    <dgm:cxn modelId="{DE30DC05-E4BD-403A-A4E5-4DF9A9F7544A}" type="presParOf" srcId="{983D74C4-0E6D-43AD-96C1-BFAEB0CF34A6}" destId="{5FB28119-76DB-443A-B125-56F81230960C}" srcOrd="1" destOrd="0" presId="urn:microsoft.com/office/officeart/2005/8/layout/orgChart1"/>
    <dgm:cxn modelId="{BA4325E3-0B5F-4B54-973F-7FE91A3458B8}" type="presParOf" srcId="{983D74C4-0E6D-43AD-96C1-BFAEB0CF34A6}" destId="{785C273E-525C-4600-B5FB-EA7466143BD4}" srcOrd="2" destOrd="0" presId="urn:microsoft.com/office/officeart/2005/8/layout/orgChart1"/>
    <dgm:cxn modelId="{31FFEAA8-6536-494C-B5FA-B800C11A1F48}" type="presParOf" srcId="{0CEB2766-30F9-46BC-B664-C8E1620FB9B0}" destId="{7ED3B886-6D77-4605-8451-CCB56245E63B}" srcOrd="2" destOrd="0" presId="urn:microsoft.com/office/officeart/2005/8/layout/orgChart1"/>
    <dgm:cxn modelId="{33D71C80-3B41-4562-8681-D861A00A78D1}" type="presParOf" srcId="{49538B66-028A-4612-A839-8DC4011DEE10}" destId="{F60B1321-98C2-467D-BA3D-8DF0770C6EF4}" srcOrd="2" destOrd="0" presId="urn:microsoft.com/office/officeart/2005/8/layout/orgChart1"/>
    <dgm:cxn modelId="{8E6ECE3E-F395-4BDA-B1B8-D222FA760805}" type="presParOf" srcId="{ABD837A8-AAE8-4A49-B0B7-B15DFD094D16}" destId="{492F4D7C-D8F7-40D1-984C-3352CF9161EC}" srcOrd="2" destOrd="0" presId="urn:microsoft.com/office/officeart/2005/8/layout/orgChart1"/>
    <dgm:cxn modelId="{11B7FE1D-5794-4F0F-BCF4-5F1FDAEF8636}"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23A96459-8B47-4D75-BF8D-CC232AD441C0}" type="presOf" srcId="{C07B5558-B5FE-4033-9577-DFA2DCB46ABC}" destId="{9C74B01B-7088-4A33-8303-445D6CC28277}" srcOrd="0" destOrd="0" presId="urn:microsoft.com/office/officeart/2005/8/layout/orgChart1"/>
    <dgm:cxn modelId="{053D74F5-5156-4143-8D5E-FBBEAD2BA749}" type="presOf" srcId="{D7E9DDF7-C64D-4FB2-BD8B-582A5976CE68}" destId="{4F536BCA-E3AE-4A22-8BBB-E20DB7A2B3BC}" srcOrd="0" destOrd="0" presId="urn:microsoft.com/office/officeart/2005/8/layout/orgChart1"/>
    <dgm:cxn modelId="{7B3BEA4B-06E3-4F56-B9F1-C9DD7B6DB395}" type="presOf" srcId="{F703D087-E0E7-4964-89D9-C54985F6A02C}" destId="{1D20635F-232A-435B-A127-80E62CF29CD9}" srcOrd="0" destOrd="0" presId="urn:microsoft.com/office/officeart/2005/8/layout/orgChart1"/>
    <dgm:cxn modelId="{AAB5EFA1-5B7A-43D1-8FC6-553CEC5BED25}" type="presOf" srcId="{4A85E487-6E50-47F8-9BCC-5096A248B99C}" destId="{FDF8D85E-94CD-44D9-A717-09E00C5A1765}" srcOrd="1" destOrd="0" presId="urn:microsoft.com/office/officeart/2005/8/layout/orgChart1"/>
    <dgm:cxn modelId="{FCD3770B-9426-4297-AB7B-470E6573E0CD}" type="presOf" srcId="{BB309E08-39F2-4600-AED5-49A2213CBA3E}" destId="{A9212D09-8CF8-4503-AAD0-DF7FCC2B7719}"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1D0FF22F-7AF8-47D6-BA27-9D7363092913}" type="presOf" srcId="{07F2CDD9-1A3B-4040-9997-46948BF1F146}" destId="{171FAA40-658F-40AE-886D-668F6A84496F}"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5FA7C6AB-B1D5-4690-A9C5-8C1DCCBC4294}" type="presOf" srcId="{FCBA488B-9379-4F1B-892B-A28167B00863}" destId="{96FB7488-074D-46D9-AE79-0AED4196BDC6}" srcOrd="1" destOrd="0" presId="urn:microsoft.com/office/officeart/2005/8/layout/orgChart1"/>
    <dgm:cxn modelId="{6F9972E3-F813-4D73-9CB2-1ADEDA83A478}" type="presOf" srcId="{BB309E08-39F2-4600-AED5-49A2213CBA3E}" destId="{2076E856-FB22-45E0-A1C3-22CD6EBEE187}" srcOrd="0" destOrd="0" presId="urn:microsoft.com/office/officeart/2005/8/layout/orgChart1"/>
    <dgm:cxn modelId="{B2D16852-83D6-432A-AF27-3ECB77649734}" type="presOf" srcId="{30B491EF-D6AA-41ED-9CF5-86D4CE5F11F7}" destId="{92838054-8647-4A29-AE4D-9E1451370928}" srcOrd="0" destOrd="0" presId="urn:microsoft.com/office/officeart/2005/8/layout/orgChart1"/>
    <dgm:cxn modelId="{C8CCB091-15F7-470C-AFC3-ED878BFD2179}" type="presOf" srcId="{BF6369B4-C7FC-48BE-8557-58DD6C7CB978}" destId="{56E1CF5A-AD17-402A-92D8-933551EED704}" srcOrd="1" destOrd="0" presId="urn:microsoft.com/office/officeart/2005/8/layout/orgChart1"/>
    <dgm:cxn modelId="{994161A9-E296-4AD9-A282-5AA6AC9402F8}" type="presOf" srcId="{F48ECA67-F44F-4F2B-BE4B-265E2A06353D}" destId="{2AF6B637-314B-4CDA-81B9-0566AD26FAED}" srcOrd="0" destOrd="0" presId="urn:microsoft.com/office/officeart/2005/8/layout/orgChart1"/>
    <dgm:cxn modelId="{92A05DD5-AA21-46EF-B4DF-2A914CF65DAD}" type="presOf" srcId="{9941FE08-370F-4C0B-B7C0-884491FBACBA}" destId="{CB0FD2B3-98E1-4C63-95F2-24D1480A7A61}" srcOrd="0" destOrd="0" presId="urn:microsoft.com/office/officeart/2005/8/layout/orgChart1"/>
    <dgm:cxn modelId="{CB24E8AD-6A89-4A90-8D08-467EEDD9962F}" type="presOf" srcId="{E540E76C-ABB5-4F5F-BC7E-B5E2C2F51C06}" destId="{FAA1C841-3AC5-4812-88ED-B06D7F815F0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EA08CAC9-587F-45F9-9F8C-FB513B7531B7}" type="presOf" srcId="{BF6369B4-C7FC-48BE-8557-58DD6C7CB978}" destId="{6A096905-9CA4-4C8C-AFD0-D70FE8FFC39A}" srcOrd="0" destOrd="0" presId="urn:microsoft.com/office/officeart/2005/8/layout/orgChart1"/>
    <dgm:cxn modelId="{ECF92189-705E-4504-B1F5-AC030B579C9A}" type="presOf" srcId="{F184975E-349A-4CBF-BB39-EC3617665101}" destId="{6602648A-DCC2-438B-BFA7-C82CD52913EB}"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C866F7B6-6BE1-48B3-8997-BBE4437FBF1B}" type="presOf" srcId="{F184975E-349A-4CBF-BB39-EC3617665101}" destId="{32F37680-2EC4-46FD-A52C-B6EA003ED307}" srcOrd="1" destOrd="0" presId="urn:microsoft.com/office/officeart/2005/8/layout/orgChart1"/>
    <dgm:cxn modelId="{A1DE4563-53B7-4817-8A71-65D1DB651D8E}" type="presOf" srcId="{D7E9DDF7-C64D-4FB2-BD8B-582A5976CE68}" destId="{1F4999B4-84D7-4628-9D54-A511E001FB8C}" srcOrd="1" destOrd="0" presId="urn:microsoft.com/office/officeart/2005/8/layout/orgChart1"/>
    <dgm:cxn modelId="{7CAA2C1C-F631-44D7-8CF8-74D1EE20D3E4}" type="presOf" srcId="{4A85E487-6E50-47F8-9BCC-5096A248B99C}" destId="{A1FB83BE-5776-4010-A7A6-7F3F4E731814}"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7B073A0E-89A6-4177-952C-D664D395C879}" type="presOf" srcId="{9941FE08-370F-4C0B-B7C0-884491FBACBA}" destId="{A868FCB6-B149-45A8-89E7-F2D886F9A2EF}" srcOrd="1" destOrd="0" presId="urn:microsoft.com/office/officeart/2005/8/layout/orgChart1"/>
    <dgm:cxn modelId="{223EF189-298F-4DA0-9450-FC1C167DE664}" type="presOf" srcId="{F48ECA67-F44F-4F2B-BE4B-265E2A06353D}" destId="{ECFF678D-DD92-4733-9936-48F524EC96D3}" srcOrd="1" destOrd="0" presId="urn:microsoft.com/office/officeart/2005/8/layout/orgChart1"/>
    <dgm:cxn modelId="{7A58C31A-7AAC-4614-AE54-0530D13C205B}" type="presOf" srcId="{AADE4F90-6322-4A54-BEFF-AB3ECA0E4F29}" destId="{9CB3ADAB-5D55-4677-BFF6-27AFF3E1DA6F}" srcOrd="0" destOrd="0" presId="urn:microsoft.com/office/officeart/2005/8/layout/orgChart1"/>
    <dgm:cxn modelId="{191123C1-B16B-4351-8E54-CAC5D3134E65}" type="presOf" srcId="{3633DFA1-BF3C-4902-BA82-14D2DF83CB7D}" destId="{423DFD63-E907-4C73-B01B-DED6229F22AF}" srcOrd="0" destOrd="0" presId="urn:microsoft.com/office/officeart/2005/8/layout/orgChart1"/>
    <dgm:cxn modelId="{BDBFCBAA-FA52-492B-BC2A-78FF39833966}" type="presOf" srcId="{FCBA488B-9379-4F1B-892B-A28167B00863}" destId="{A637139C-3F30-4B0C-8BC7-BB9F64FF8A5C}" srcOrd="0" destOrd="0" presId="urn:microsoft.com/office/officeart/2005/8/layout/orgChart1"/>
    <dgm:cxn modelId="{59456993-220D-4E0C-8999-31D8D3260C65}" type="presOf" srcId="{C43D2E28-0C1D-4816-8555-5F7DD35B3317}" destId="{2F0C6C9A-CAF6-4FE9-8ED2-DECEC25ED750}" srcOrd="0" destOrd="0" presId="urn:microsoft.com/office/officeart/2005/8/layout/orgChart1"/>
    <dgm:cxn modelId="{CE9A8ABC-6FA1-4CA7-9202-9EAF18627697}" type="presOf" srcId="{30B491EF-D6AA-41ED-9CF5-86D4CE5F11F7}" destId="{71FED466-6470-4C3D-8ED9-FE1056355FF5}" srcOrd="1" destOrd="0" presId="urn:microsoft.com/office/officeart/2005/8/layout/orgChart1"/>
    <dgm:cxn modelId="{5D3F3F77-CFED-4CFE-8B82-2F2E75597064}" type="presOf" srcId="{531AE681-58F1-42E7-B95C-27968BFB14E7}" destId="{3B6FE21B-5573-4BBF-A262-9925E88E6771}" srcOrd="0" destOrd="0" presId="urn:microsoft.com/office/officeart/2005/8/layout/orgChart1"/>
    <dgm:cxn modelId="{0C9C92E5-CC74-42FF-B6F5-8EE5AF308C3A}" type="presOf" srcId="{C43D2E28-0C1D-4816-8555-5F7DD35B3317}" destId="{7D1891B7-71E1-4466-9AD6-9E0CB6C68BCF}"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9ECAD413-212C-4550-B4BC-192421FDD77B}" type="presOf" srcId="{3B86EE78-4949-4B96-A226-46AE6C880DFC}" destId="{EF3F4C50-4436-47DE-AF21-D342B2399602}" srcOrd="0" destOrd="0" presId="urn:microsoft.com/office/officeart/2005/8/layout/orgChart1"/>
    <dgm:cxn modelId="{00965911-0ABA-4869-80A7-F97D39235A5F}" type="presOf" srcId="{3AB46ACC-1AFA-475A-8B10-90CDFD73B014}" destId="{00AFFA76-1BB5-4ACD-9922-BB0BB297EF66}" srcOrd="0" destOrd="0" presId="urn:microsoft.com/office/officeart/2005/8/layout/orgChart1"/>
    <dgm:cxn modelId="{051A5D04-AD6B-4FAC-A911-A67C15BD5EAA}" type="presOf" srcId="{82466762-97D7-4752-95D6-1EA96F082D9A}" destId="{A9C0AD86-A574-40E2-811A-0155D034682E}" srcOrd="0" destOrd="0" presId="urn:microsoft.com/office/officeart/2005/8/layout/orgChart1"/>
    <dgm:cxn modelId="{1D84493A-4893-4BD9-84D5-99578A6C6C6E}" type="presParOf" srcId="{1D20635F-232A-435B-A127-80E62CF29CD9}" destId="{F48C1AEF-05E5-456C-B8DA-7C1111BD394A}" srcOrd="0" destOrd="0" presId="urn:microsoft.com/office/officeart/2005/8/layout/orgChart1"/>
    <dgm:cxn modelId="{609D4785-A2FC-4A25-AD61-FEBB60F4BD5C}" type="presParOf" srcId="{F48C1AEF-05E5-456C-B8DA-7C1111BD394A}" destId="{EB15D458-A4B7-43A7-B3A5-F6C4748B18A1}" srcOrd="0" destOrd="0" presId="urn:microsoft.com/office/officeart/2005/8/layout/orgChart1"/>
    <dgm:cxn modelId="{CCE155E3-6C11-4DBE-8C76-028679629DDB}" type="presParOf" srcId="{EB15D458-A4B7-43A7-B3A5-F6C4748B18A1}" destId="{2F0C6C9A-CAF6-4FE9-8ED2-DECEC25ED750}" srcOrd="0" destOrd="0" presId="urn:microsoft.com/office/officeart/2005/8/layout/orgChart1"/>
    <dgm:cxn modelId="{AB18A358-8A0C-4FEA-BFCD-D1653B78FFE0}" type="presParOf" srcId="{EB15D458-A4B7-43A7-B3A5-F6C4748B18A1}" destId="{7D1891B7-71E1-4466-9AD6-9E0CB6C68BCF}" srcOrd="1" destOrd="0" presId="urn:microsoft.com/office/officeart/2005/8/layout/orgChart1"/>
    <dgm:cxn modelId="{71E11AB8-2EB5-4E54-82F0-F4A113AFD5DE}" type="presParOf" srcId="{F48C1AEF-05E5-456C-B8DA-7C1111BD394A}" destId="{27326C9C-1BE3-4BBF-AF8A-D767694BBCEC}" srcOrd="1" destOrd="0" presId="urn:microsoft.com/office/officeart/2005/8/layout/orgChart1"/>
    <dgm:cxn modelId="{AAEBE7C9-590F-4654-8309-5FEA83B18FA5}" type="presParOf" srcId="{27326C9C-1BE3-4BBF-AF8A-D767694BBCEC}" destId="{171FAA40-658F-40AE-886D-668F6A84496F}" srcOrd="0" destOrd="0" presId="urn:microsoft.com/office/officeart/2005/8/layout/orgChart1"/>
    <dgm:cxn modelId="{5AEDE774-6A61-4131-9846-3AEBDFE9A8E9}" type="presParOf" srcId="{27326C9C-1BE3-4BBF-AF8A-D767694BBCEC}" destId="{ABD837A8-AAE8-4A49-B0B7-B15DFD094D16}" srcOrd="1" destOrd="0" presId="urn:microsoft.com/office/officeart/2005/8/layout/orgChart1"/>
    <dgm:cxn modelId="{6D47D48C-6899-4362-BFB4-35FDFA54B7EC}" type="presParOf" srcId="{ABD837A8-AAE8-4A49-B0B7-B15DFD094D16}" destId="{43B3588B-D704-4A2F-9B45-D5FC432A835C}" srcOrd="0" destOrd="0" presId="urn:microsoft.com/office/officeart/2005/8/layout/orgChart1"/>
    <dgm:cxn modelId="{1BCFA61D-E1B6-4007-86AF-A1E9DCC39320}" type="presParOf" srcId="{43B3588B-D704-4A2F-9B45-D5FC432A835C}" destId="{CB0FD2B3-98E1-4C63-95F2-24D1480A7A61}" srcOrd="0" destOrd="0" presId="urn:microsoft.com/office/officeart/2005/8/layout/orgChart1"/>
    <dgm:cxn modelId="{DC9EC599-D232-40F4-B11A-FD9495FBCF5B}" type="presParOf" srcId="{43B3588B-D704-4A2F-9B45-D5FC432A835C}" destId="{A868FCB6-B149-45A8-89E7-F2D886F9A2EF}" srcOrd="1" destOrd="0" presId="urn:microsoft.com/office/officeart/2005/8/layout/orgChart1"/>
    <dgm:cxn modelId="{A68D1B35-B9F6-43F8-AFEC-236EFC0DA174}" type="presParOf" srcId="{ABD837A8-AAE8-4A49-B0B7-B15DFD094D16}" destId="{59DB22D6-C223-4308-9C1B-761C8F8013BB}" srcOrd="1" destOrd="0" presId="urn:microsoft.com/office/officeart/2005/8/layout/orgChart1"/>
    <dgm:cxn modelId="{C4669800-0C40-4364-AE2D-A3741B75FB19}" type="presParOf" srcId="{59DB22D6-C223-4308-9C1B-761C8F8013BB}" destId="{9C74B01B-7088-4A33-8303-445D6CC28277}" srcOrd="0" destOrd="0" presId="urn:microsoft.com/office/officeart/2005/8/layout/orgChart1"/>
    <dgm:cxn modelId="{4C6FE700-12FF-42C2-B088-AC9C79871AB6}" type="presParOf" srcId="{59DB22D6-C223-4308-9C1B-761C8F8013BB}" destId="{49538B66-028A-4612-A839-8DC4011DEE10}" srcOrd="1" destOrd="0" presId="urn:microsoft.com/office/officeart/2005/8/layout/orgChart1"/>
    <dgm:cxn modelId="{AFAF4E22-A767-4111-BA2C-F81BA240272E}" type="presParOf" srcId="{49538B66-028A-4612-A839-8DC4011DEE10}" destId="{A9E97FCF-44A9-427C-A2EA-B9AD29817833}" srcOrd="0" destOrd="0" presId="urn:microsoft.com/office/officeart/2005/8/layout/orgChart1"/>
    <dgm:cxn modelId="{43DA6DEA-FA17-4318-BEFC-02C9344082B6}" type="presParOf" srcId="{A9E97FCF-44A9-427C-A2EA-B9AD29817833}" destId="{A637139C-3F30-4B0C-8BC7-BB9F64FF8A5C}" srcOrd="0" destOrd="0" presId="urn:microsoft.com/office/officeart/2005/8/layout/orgChart1"/>
    <dgm:cxn modelId="{C3BDAD1F-2ED0-4898-AEED-E4BCD3DDA8C7}" type="presParOf" srcId="{A9E97FCF-44A9-427C-A2EA-B9AD29817833}" destId="{96FB7488-074D-46D9-AE79-0AED4196BDC6}" srcOrd="1" destOrd="0" presId="urn:microsoft.com/office/officeart/2005/8/layout/orgChart1"/>
    <dgm:cxn modelId="{1A4169BD-C04A-43DB-B266-CD1DC76D4AF1}" type="presParOf" srcId="{49538B66-028A-4612-A839-8DC4011DEE10}" destId="{67E0231F-7F5B-4541-8ECF-BEE9C02D3A9A}" srcOrd="1" destOrd="0" presId="urn:microsoft.com/office/officeart/2005/8/layout/orgChart1"/>
    <dgm:cxn modelId="{1A787B6A-341C-4C45-A5B4-99ABE3358CC1}" type="presParOf" srcId="{67E0231F-7F5B-4541-8ECF-BEE9C02D3A9A}" destId="{423DFD63-E907-4C73-B01B-DED6229F22AF}" srcOrd="0" destOrd="0" presId="urn:microsoft.com/office/officeart/2005/8/layout/orgChart1"/>
    <dgm:cxn modelId="{CDC18914-8B2D-49EB-B4BB-C0600814AC41}" type="presParOf" srcId="{67E0231F-7F5B-4541-8ECF-BEE9C02D3A9A}" destId="{0CEB2766-30F9-46BC-B664-C8E1620FB9B0}" srcOrd="1" destOrd="0" presId="urn:microsoft.com/office/officeart/2005/8/layout/orgChart1"/>
    <dgm:cxn modelId="{84E38653-6C77-4E52-90D6-132F46C208E0}" type="presParOf" srcId="{0CEB2766-30F9-46BC-B664-C8E1620FB9B0}" destId="{848188DE-98EA-4910-ADC2-3AC151B84885}" srcOrd="0" destOrd="0" presId="urn:microsoft.com/office/officeart/2005/8/layout/orgChart1"/>
    <dgm:cxn modelId="{02A3940A-E0A8-4958-B13E-DD4128B08D22}" type="presParOf" srcId="{848188DE-98EA-4910-ADC2-3AC151B84885}" destId="{92838054-8647-4A29-AE4D-9E1451370928}" srcOrd="0" destOrd="0" presId="urn:microsoft.com/office/officeart/2005/8/layout/orgChart1"/>
    <dgm:cxn modelId="{BC2012C2-89E0-4C49-8A98-25A560E0DB46}" type="presParOf" srcId="{848188DE-98EA-4910-ADC2-3AC151B84885}" destId="{71FED466-6470-4C3D-8ED9-FE1056355FF5}" srcOrd="1" destOrd="0" presId="urn:microsoft.com/office/officeart/2005/8/layout/orgChart1"/>
    <dgm:cxn modelId="{F9CF5E34-F9B4-4850-8D65-3C3CC270F0B2}" type="presParOf" srcId="{0CEB2766-30F9-46BC-B664-C8E1620FB9B0}" destId="{300D467E-402B-4D45-869B-9AEF85DCFB79}" srcOrd="1" destOrd="0" presId="urn:microsoft.com/office/officeart/2005/8/layout/orgChart1"/>
    <dgm:cxn modelId="{2FBC67F0-6B0F-479A-9BD5-9848F1E1EF40}" type="presParOf" srcId="{300D467E-402B-4D45-869B-9AEF85DCFB79}" destId="{00AFFA76-1BB5-4ACD-9922-BB0BB297EF66}" srcOrd="0" destOrd="0" presId="urn:microsoft.com/office/officeart/2005/8/layout/orgChart1"/>
    <dgm:cxn modelId="{BA23F69C-9CD3-48A3-BB50-4C2C7CAF98E3}" type="presParOf" srcId="{300D467E-402B-4D45-869B-9AEF85DCFB79}" destId="{727AA113-BCB6-4C75-B9F8-50E1742515D4}" srcOrd="1" destOrd="0" presId="urn:microsoft.com/office/officeart/2005/8/layout/orgChart1"/>
    <dgm:cxn modelId="{58B770BC-F559-4361-A306-5B5A1196F735}" type="presParOf" srcId="{727AA113-BCB6-4C75-B9F8-50E1742515D4}" destId="{920A6AD6-DEA9-4931-AB0A-5D34F1B73CEA}" srcOrd="0" destOrd="0" presId="urn:microsoft.com/office/officeart/2005/8/layout/orgChart1"/>
    <dgm:cxn modelId="{78B64096-555D-484D-8135-E1C63B75AB59}" type="presParOf" srcId="{920A6AD6-DEA9-4931-AB0A-5D34F1B73CEA}" destId="{2076E856-FB22-45E0-A1C3-22CD6EBEE187}" srcOrd="0" destOrd="0" presId="urn:microsoft.com/office/officeart/2005/8/layout/orgChart1"/>
    <dgm:cxn modelId="{E568B1C1-E4E9-4467-9220-10A8008E1520}" type="presParOf" srcId="{920A6AD6-DEA9-4931-AB0A-5D34F1B73CEA}" destId="{A9212D09-8CF8-4503-AAD0-DF7FCC2B7719}" srcOrd="1" destOrd="0" presId="urn:microsoft.com/office/officeart/2005/8/layout/orgChart1"/>
    <dgm:cxn modelId="{A9996F7C-CCCD-48C5-83F8-7717D08D61CC}" type="presParOf" srcId="{727AA113-BCB6-4C75-B9F8-50E1742515D4}" destId="{AFD0DFE5-2F62-49CA-9B2C-85D1F0E890B0}" srcOrd="1" destOrd="0" presId="urn:microsoft.com/office/officeart/2005/8/layout/orgChart1"/>
    <dgm:cxn modelId="{D98FF60A-A047-4282-BDC5-FBFE20504CC0}" type="presParOf" srcId="{727AA113-BCB6-4C75-B9F8-50E1742515D4}" destId="{D368E159-303D-4535-9E39-7FCB89437992}" srcOrd="2" destOrd="0" presId="urn:microsoft.com/office/officeart/2005/8/layout/orgChart1"/>
    <dgm:cxn modelId="{3BDB4157-496D-40F1-98FD-A266C3E4BA69}" type="presParOf" srcId="{300D467E-402B-4D45-869B-9AEF85DCFB79}" destId="{3B6FE21B-5573-4BBF-A262-9925E88E6771}" srcOrd="2" destOrd="0" presId="urn:microsoft.com/office/officeart/2005/8/layout/orgChart1"/>
    <dgm:cxn modelId="{ECCC23CF-459F-425B-A3D5-6B4EF28815EE}" type="presParOf" srcId="{300D467E-402B-4D45-869B-9AEF85DCFB79}" destId="{00078312-35A5-49F3-B6BA-D487E97B271F}" srcOrd="3" destOrd="0" presId="urn:microsoft.com/office/officeart/2005/8/layout/orgChart1"/>
    <dgm:cxn modelId="{F4E415E5-797F-4E3E-B675-145148EE4A9C}" type="presParOf" srcId="{00078312-35A5-49F3-B6BA-D487E97B271F}" destId="{66831F75-0BB8-4A89-A81C-D9177F7D4D3C}" srcOrd="0" destOrd="0" presId="urn:microsoft.com/office/officeart/2005/8/layout/orgChart1"/>
    <dgm:cxn modelId="{5BF962F5-5529-45F4-8EA0-1B93806B1D21}" type="presParOf" srcId="{66831F75-0BB8-4A89-A81C-D9177F7D4D3C}" destId="{A1FB83BE-5776-4010-A7A6-7F3F4E731814}" srcOrd="0" destOrd="0" presId="urn:microsoft.com/office/officeart/2005/8/layout/orgChart1"/>
    <dgm:cxn modelId="{5E5679DB-9EC2-4F45-B96F-658FE278AE31}" type="presParOf" srcId="{66831F75-0BB8-4A89-A81C-D9177F7D4D3C}" destId="{FDF8D85E-94CD-44D9-A717-09E00C5A1765}" srcOrd="1" destOrd="0" presId="urn:microsoft.com/office/officeart/2005/8/layout/orgChart1"/>
    <dgm:cxn modelId="{726896C0-58A7-4EF5-8AA2-0BE583092D75}" type="presParOf" srcId="{00078312-35A5-49F3-B6BA-D487E97B271F}" destId="{03CB1262-BA64-4EB6-8B4F-3F6C180FC9D1}" srcOrd="1" destOrd="0" presId="urn:microsoft.com/office/officeart/2005/8/layout/orgChart1"/>
    <dgm:cxn modelId="{11BE16DA-2F6A-491B-81CB-E067A55D7B86}" type="presParOf" srcId="{03CB1262-BA64-4EB6-8B4F-3F6C180FC9D1}" destId="{EF3F4C50-4436-47DE-AF21-D342B2399602}" srcOrd="0" destOrd="0" presId="urn:microsoft.com/office/officeart/2005/8/layout/orgChart1"/>
    <dgm:cxn modelId="{CB21D683-4EDD-465D-B393-B4F95397221E}" type="presParOf" srcId="{03CB1262-BA64-4EB6-8B4F-3F6C180FC9D1}" destId="{30D95FE3-5285-46C1-9113-1D8BECFBEAE4}" srcOrd="1" destOrd="0" presId="urn:microsoft.com/office/officeart/2005/8/layout/orgChart1"/>
    <dgm:cxn modelId="{9F0D610E-BFEE-4E79-8904-EBABD3568899}" type="presParOf" srcId="{30D95FE3-5285-46C1-9113-1D8BECFBEAE4}" destId="{C8AEC35E-3CEB-4281-9CCD-755F0587BEBB}" srcOrd="0" destOrd="0" presId="urn:microsoft.com/office/officeart/2005/8/layout/orgChart1"/>
    <dgm:cxn modelId="{CD278DC3-E0BC-40EA-98E9-22D3492D1A08}" type="presParOf" srcId="{C8AEC35E-3CEB-4281-9CCD-755F0587BEBB}" destId="{4F536BCA-E3AE-4A22-8BBB-E20DB7A2B3BC}" srcOrd="0" destOrd="0" presId="urn:microsoft.com/office/officeart/2005/8/layout/orgChart1"/>
    <dgm:cxn modelId="{672B5F1F-1A7F-491F-89C0-02EBFDDFA0F0}" type="presParOf" srcId="{C8AEC35E-3CEB-4281-9CCD-755F0587BEBB}" destId="{1F4999B4-84D7-4628-9D54-A511E001FB8C}" srcOrd="1" destOrd="0" presId="urn:microsoft.com/office/officeart/2005/8/layout/orgChart1"/>
    <dgm:cxn modelId="{8EEAA5D3-B2E5-43EB-9027-45E554637923}" type="presParOf" srcId="{30D95FE3-5285-46C1-9113-1D8BECFBEAE4}" destId="{552D2337-8CC9-41F0-86BF-B633A60DD670}" srcOrd="1" destOrd="0" presId="urn:microsoft.com/office/officeart/2005/8/layout/orgChart1"/>
    <dgm:cxn modelId="{73075815-25BC-4E73-9693-FC45F40C0CA0}" type="presParOf" srcId="{552D2337-8CC9-41F0-86BF-B633A60DD670}" destId="{9CB3ADAB-5D55-4677-BFF6-27AFF3E1DA6F}" srcOrd="0" destOrd="0" presId="urn:microsoft.com/office/officeart/2005/8/layout/orgChart1"/>
    <dgm:cxn modelId="{B5161615-39AD-45BF-B13A-974474F8A9FB}" type="presParOf" srcId="{552D2337-8CC9-41F0-86BF-B633A60DD670}" destId="{EA08347B-9B08-405B-A7B3-D141F69D4843}" srcOrd="1" destOrd="0" presId="urn:microsoft.com/office/officeart/2005/8/layout/orgChart1"/>
    <dgm:cxn modelId="{572ECA71-370F-4CBF-B9CD-115AF0BF6B24}" type="presParOf" srcId="{EA08347B-9B08-405B-A7B3-D141F69D4843}" destId="{F5DFE1B9-B867-4C17-8A02-D0F1DE9FD739}" srcOrd="0" destOrd="0" presId="urn:microsoft.com/office/officeart/2005/8/layout/orgChart1"/>
    <dgm:cxn modelId="{DC0A8A38-4053-45BF-8A3A-2E6161FAC80E}" type="presParOf" srcId="{F5DFE1B9-B867-4C17-8A02-D0F1DE9FD739}" destId="{2AF6B637-314B-4CDA-81B9-0566AD26FAED}" srcOrd="0" destOrd="0" presId="urn:microsoft.com/office/officeart/2005/8/layout/orgChart1"/>
    <dgm:cxn modelId="{527319CE-1087-4BA1-8656-354FCD6557BE}" type="presParOf" srcId="{F5DFE1B9-B867-4C17-8A02-D0F1DE9FD739}" destId="{ECFF678D-DD92-4733-9936-48F524EC96D3}" srcOrd="1" destOrd="0" presId="urn:microsoft.com/office/officeart/2005/8/layout/orgChart1"/>
    <dgm:cxn modelId="{166F7742-CA9D-4047-B279-A2CBDF0A078F}" type="presParOf" srcId="{EA08347B-9B08-405B-A7B3-D141F69D4843}" destId="{5FBD440D-B8DD-4B3C-AD54-E59A303D8A7E}" srcOrd="1" destOrd="0" presId="urn:microsoft.com/office/officeart/2005/8/layout/orgChart1"/>
    <dgm:cxn modelId="{451F2940-2F44-4759-9A51-C2091C39EE9D}" type="presParOf" srcId="{5FBD440D-B8DD-4B3C-AD54-E59A303D8A7E}" destId="{FAA1C841-3AC5-4812-88ED-B06D7F815F09}" srcOrd="0" destOrd="0" presId="urn:microsoft.com/office/officeart/2005/8/layout/orgChart1"/>
    <dgm:cxn modelId="{F47682FA-7E9A-4672-A38A-00C40E6B924B}" type="presParOf" srcId="{5FBD440D-B8DD-4B3C-AD54-E59A303D8A7E}" destId="{F18EA8FC-B0A0-4488-A183-B01B25486CB3}" srcOrd="1" destOrd="0" presId="urn:microsoft.com/office/officeart/2005/8/layout/orgChart1"/>
    <dgm:cxn modelId="{95D6F9B0-1CF5-4651-AF52-85B649D8EF29}" type="presParOf" srcId="{F18EA8FC-B0A0-4488-A183-B01B25486CB3}" destId="{CD91D3B0-6E30-4DF7-B3D2-5F05E735257D}" srcOrd="0" destOrd="0" presId="urn:microsoft.com/office/officeart/2005/8/layout/orgChart1"/>
    <dgm:cxn modelId="{8F2747C9-8F93-4F10-9653-5FA1CA03DB52}" type="presParOf" srcId="{CD91D3B0-6E30-4DF7-B3D2-5F05E735257D}" destId="{6602648A-DCC2-438B-BFA7-C82CD52913EB}" srcOrd="0" destOrd="0" presId="urn:microsoft.com/office/officeart/2005/8/layout/orgChart1"/>
    <dgm:cxn modelId="{7C78279F-7A2B-4992-8316-8D6DCB67EDB1}" type="presParOf" srcId="{CD91D3B0-6E30-4DF7-B3D2-5F05E735257D}" destId="{32F37680-2EC4-46FD-A52C-B6EA003ED307}" srcOrd="1" destOrd="0" presId="urn:microsoft.com/office/officeart/2005/8/layout/orgChart1"/>
    <dgm:cxn modelId="{49936C01-066A-49BB-8780-E9B0CF07937D}" type="presParOf" srcId="{F18EA8FC-B0A0-4488-A183-B01B25486CB3}" destId="{A15D7975-2CF7-4E13-BF76-D8AEF82DC8FC}" srcOrd="1" destOrd="0" presId="urn:microsoft.com/office/officeart/2005/8/layout/orgChart1"/>
    <dgm:cxn modelId="{4615CD37-6672-4EE2-8167-070AD156B4FF}" type="presParOf" srcId="{F18EA8FC-B0A0-4488-A183-B01B25486CB3}" destId="{FA880320-070C-4464-8F9D-AB7DB30487B9}" srcOrd="2" destOrd="0" presId="urn:microsoft.com/office/officeart/2005/8/layout/orgChart1"/>
    <dgm:cxn modelId="{4EDC6255-4E1D-4893-85F2-C0E231837DC8}" type="presParOf" srcId="{EA08347B-9B08-405B-A7B3-D141F69D4843}" destId="{DB5F87B0-1E14-4435-B880-BD4F7D5EC7F5}" srcOrd="2" destOrd="0" presId="urn:microsoft.com/office/officeart/2005/8/layout/orgChart1"/>
    <dgm:cxn modelId="{E956AA2B-783A-40F8-9A1E-716F88B6079E}" type="presParOf" srcId="{30D95FE3-5285-46C1-9113-1D8BECFBEAE4}" destId="{873EF617-F0CB-4EC8-A5A3-C8609637817C}" srcOrd="2" destOrd="0" presId="urn:microsoft.com/office/officeart/2005/8/layout/orgChart1"/>
    <dgm:cxn modelId="{BA5FE828-FD98-4368-B45E-2017E5DAE7A1}" type="presParOf" srcId="{00078312-35A5-49F3-B6BA-D487E97B271F}" destId="{F04297A6-FBDB-4A4D-ABD9-8DFF3B6640C2}" srcOrd="2" destOrd="0" presId="urn:microsoft.com/office/officeart/2005/8/layout/orgChart1"/>
    <dgm:cxn modelId="{7CE16080-158A-4BD7-B1B8-78C4DA1CB73F}" type="presParOf" srcId="{300D467E-402B-4D45-869B-9AEF85DCFB79}" destId="{A9C0AD86-A574-40E2-811A-0155D034682E}" srcOrd="4" destOrd="0" presId="urn:microsoft.com/office/officeart/2005/8/layout/orgChart1"/>
    <dgm:cxn modelId="{A44AD898-E7B2-4552-BA0E-ED127083706B}" type="presParOf" srcId="{300D467E-402B-4D45-869B-9AEF85DCFB79}" destId="{983D74C4-0E6D-43AD-96C1-BFAEB0CF34A6}" srcOrd="5" destOrd="0" presId="urn:microsoft.com/office/officeart/2005/8/layout/orgChart1"/>
    <dgm:cxn modelId="{CF6FEF3F-23FD-44CC-AC27-272054CA88C4}" type="presParOf" srcId="{983D74C4-0E6D-43AD-96C1-BFAEB0CF34A6}" destId="{ECC97CDF-DFBF-4B2A-B42E-8816CB3CA006}" srcOrd="0" destOrd="0" presId="urn:microsoft.com/office/officeart/2005/8/layout/orgChart1"/>
    <dgm:cxn modelId="{0ABE7C8B-AA80-46F8-9A56-7937267187AD}" type="presParOf" srcId="{ECC97CDF-DFBF-4B2A-B42E-8816CB3CA006}" destId="{6A096905-9CA4-4C8C-AFD0-D70FE8FFC39A}" srcOrd="0" destOrd="0" presId="urn:microsoft.com/office/officeart/2005/8/layout/orgChart1"/>
    <dgm:cxn modelId="{C302C06A-A10A-410E-952B-03EE2C8E5EDA}" type="presParOf" srcId="{ECC97CDF-DFBF-4B2A-B42E-8816CB3CA006}" destId="{56E1CF5A-AD17-402A-92D8-933551EED704}" srcOrd="1" destOrd="0" presId="urn:microsoft.com/office/officeart/2005/8/layout/orgChart1"/>
    <dgm:cxn modelId="{54B91C33-EA59-4F48-B625-28333742753C}" type="presParOf" srcId="{983D74C4-0E6D-43AD-96C1-BFAEB0CF34A6}" destId="{5FB28119-76DB-443A-B125-56F81230960C}" srcOrd="1" destOrd="0" presId="urn:microsoft.com/office/officeart/2005/8/layout/orgChart1"/>
    <dgm:cxn modelId="{A3704BFD-C007-42F3-8779-9599C2E4B682}" type="presParOf" srcId="{983D74C4-0E6D-43AD-96C1-BFAEB0CF34A6}" destId="{785C273E-525C-4600-B5FB-EA7466143BD4}" srcOrd="2" destOrd="0" presId="urn:microsoft.com/office/officeart/2005/8/layout/orgChart1"/>
    <dgm:cxn modelId="{499E1A24-20FA-4C0F-918B-BE505244F6BE}" type="presParOf" srcId="{0CEB2766-30F9-46BC-B664-C8E1620FB9B0}" destId="{7ED3B886-6D77-4605-8451-CCB56245E63B}" srcOrd="2" destOrd="0" presId="urn:microsoft.com/office/officeart/2005/8/layout/orgChart1"/>
    <dgm:cxn modelId="{95B23F72-242A-42B1-BE6F-6EEC81EFF075}" type="presParOf" srcId="{49538B66-028A-4612-A839-8DC4011DEE10}" destId="{F60B1321-98C2-467D-BA3D-8DF0770C6EF4}" srcOrd="2" destOrd="0" presId="urn:microsoft.com/office/officeart/2005/8/layout/orgChart1"/>
    <dgm:cxn modelId="{9C7BB162-5F11-46C7-B24D-D35C08622539}" type="presParOf" srcId="{ABD837A8-AAE8-4A49-B0B7-B15DFD094D16}" destId="{492F4D7C-D8F7-40D1-984C-3352CF9161EC}" srcOrd="2" destOrd="0" presId="urn:microsoft.com/office/officeart/2005/8/layout/orgChart1"/>
    <dgm:cxn modelId="{859E1728-BF0D-465D-91C3-676E0A6449F3}"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0CF1632A-5D36-4066-8C4E-AF0E97ABF0FC}" type="presOf" srcId="{FCBA488B-9379-4F1B-892B-A28167B00863}" destId="{96FB7488-074D-46D9-AE79-0AED4196BDC6}" srcOrd="1" destOrd="0" presId="urn:microsoft.com/office/officeart/2005/8/layout/orgChart1"/>
    <dgm:cxn modelId="{97883EB3-C931-4EE9-A1DD-14056F143B4D}" type="presOf" srcId="{F48ECA67-F44F-4F2B-BE4B-265E2A06353D}" destId="{ECFF678D-DD92-4733-9936-48F524EC96D3}"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B78796E6-AF71-4E5E-ACB1-79BA28E64F06}" type="presOf" srcId="{F703D087-E0E7-4964-89D9-C54985F6A02C}" destId="{1D20635F-232A-435B-A127-80E62CF29CD9}"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6F8E65FB-53C2-49EC-9F70-D210C55C155E}" type="presOf" srcId="{3AB46ACC-1AFA-475A-8B10-90CDFD73B014}" destId="{00AFFA76-1BB5-4ACD-9922-BB0BB297EF66}" srcOrd="0" destOrd="0" presId="urn:microsoft.com/office/officeart/2005/8/layout/orgChart1"/>
    <dgm:cxn modelId="{88556B50-F316-407C-B2CD-6A6548B5B63D}" type="presOf" srcId="{E540E76C-ABB5-4F5F-BC7E-B5E2C2F51C06}" destId="{FAA1C841-3AC5-4812-88ED-B06D7F815F09}" srcOrd="0" destOrd="0" presId="urn:microsoft.com/office/officeart/2005/8/layout/orgChart1"/>
    <dgm:cxn modelId="{8A23EA14-ACE0-4CCE-952E-6F5783A956A2}"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4767069B-8543-4FCA-A590-4029D06D72EF}" type="presOf" srcId="{82466762-97D7-4752-95D6-1EA96F082D9A}" destId="{A9C0AD86-A574-40E2-811A-0155D034682E}" srcOrd="0" destOrd="0" presId="urn:microsoft.com/office/officeart/2005/8/layout/orgChart1"/>
    <dgm:cxn modelId="{97B22E94-B50E-488A-83CC-5B13B80CE796}" type="presOf" srcId="{F184975E-349A-4CBF-BB39-EC3617665101}" destId="{6602648A-DCC2-438B-BFA7-C82CD52913EB}" srcOrd="0" destOrd="0" presId="urn:microsoft.com/office/officeart/2005/8/layout/orgChart1"/>
    <dgm:cxn modelId="{46C79021-6B0B-4761-A6CC-1F0FF2E7EFEE}" type="presOf" srcId="{FCBA488B-9379-4F1B-892B-A28167B00863}" destId="{A637139C-3F30-4B0C-8BC7-BB9F64FF8A5C}" srcOrd="0" destOrd="0" presId="urn:microsoft.com/office/officeart/2005/8/layout/orgChart1"/>
    <dgm:cxn modelId="{FE834CEA-55D7-4380-A11D-06D3404F471F}" type="presOf" srcId="{4A85E487-6E50-47F8-9BCC-5096A248B99C}" destId="{A1FB83BE-5776-4010-A7A6-7F3F4E731814}" srcOrd="0" destOrd="0" presId="urn:microsoft.com/office/officeart/2005/8/layout/orgChart1"/>
    <dgm:cxn modelId="{4ACB7541-CDDD-477D-950C-B05C8152C906}" type="presOf" srcId="{C43D2E28-0C1D-4816-8555-5F7DD35B3317}" destId="{2F0C6C9A-CAF6-4FE9-8ED2-DECEC25ED750}" srcOrd="0" destOrd="0" presId="urn:microsoft.com/office/officeart/2005/8/layout/orgChart1"/>
    <dgm:cxn modelId="{0F487B08-11F0-48A1-8FB5-7AF0D28CFE69}" type="presOf" srcId="{531AE681-58F1-42E7-B95C-27968BFB14E7}" destId="{3B6FE21B-5573-4BBF-A262-9925E88E6771}" srcOrd="0" destOrd="0" presId="urn:microsoft.com/office/officeart/2005/8/layout/orgChart1"/>
    <dgm:cxn modelId="{C5F6109F-92B0-4A76-A409-6047FBD7C368}" type="presOf" srcId="{3633DFA1-BF3C-4902-BA82-14D2DF83CB7D}" destId="{423DFD63-E907-4C73-B01B-DED6229F22AF}" srcOrd="0" destOrd="0" presId="urn:microsoft.com/office/officeart/2005/8/layout/orgChart1"/>
    <dgm:cxn modelId="{662F05DE-1E94-4C5C-80A7-EF4FE62663FE}" type="presOf" srcId="{3B86EE78-4949-4B96-A226-46AE6C880DFC}" destId="{EF3F4C50-4436-47DE-AF21-D342B2399602}" srcOrd="0" destOrd="0" presId="urn:microsoft.com/office/officeart/2005/8/layout/orgChart1"/>
    <dgm:cxn modelId="{F862B40B-8941-48D1-AA85-619F4482DCBE}" type="presOf" srcId="{30B491EF-D6AA-41ED-9CF5-86D4CE5F11F7}" destId="{92838054-8647-4A29-AE4D-9E1451370928}"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849B6EC9-0B43-4375-BC1E-E1FF98625E47}" type="presOf" srcId="{BF6369B4-C7FC-48BE-8557-58DD6C7CB978}" destId="{6A096905-9CA4-4C8C-AFD0-D70FE8FFC39A}" srcOrd="0" destOrd="0" presId="urn:microsoft.com/office/officeart/2005/8/layout/orgChart1"/>
    <dgm:cxn modelId="{91A020D8-417C-42A1-A429-FD51A253BA3E}" type="presOf" srcId="{4A85E487-6E50-47F8-9BCC-5096A248B99C}" destId="{FDF8D85E-94CD-44D9-A717-09E00C5A1765}" srcOrd="1" destOrd="0" presId="urn:microsoft.com/office/officeart/2005/8/layout/orgChart1"/>
    <dgm:cxn modelId="{52A9B8BE-C1FD-4B7D-B45F-85E174CF6FDD}" type="presOf" srcId="{30B491EF-D6AA-41ED-9CF5-86D4CE5F11F7}" destId="{71FED466-6470-4C3D-8ED9-FE1056355FF5}"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3CA1C0DC-9320-46F6-8EF9-C2FD41701725}" type="presOf" srcId="{F48ECA67-F44F-4F2B-BE4B-265E2A06353D}" destId="{2AF6B637-314B-4CDA-81B9-0566AD26FAED}"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30E21527-3CDC-4F8B-9604-2904266F7B0D}" type="presOf" srcId="{07F2CDD9-1A3B-4040-9997-46948BF1F146}" destId="{171FAA40-658F-40AE-886D-668F6A84496F}" srcOrd="0" destOrd="0" presId="urn:microsoft.com/office/officeart/2005/8/layout/orgChart1"/>
    <dgm:cxn modelId="{645B81FE-B619-4FA9-9BA7-CA4A44EE3F1C}" type="presOf" srcId="{BB309E08-39F2-4600-AED5-49A2213CBA3E}" destId="{A9212D09-8CF8-4503-AAD0-DF7FCC2B7719}" srcOrd="1" destOrd="0" presId="urn:microsoft.com/office/officeart/2005/8/layout/orgChart1"/>
    <dgm:cxn modelId="{F07F5AF8-78C3-4F51-B6AD-0F4890204BC6}" type="presOf" srcId="{BF6369B4-C7FC-48BE-8557-58DD6C7CB978}" destId="{56E1CF5A-AD17-402A-92D8-933551EED704}" srcOrd="1" destOrd="0" presId="urn:microsoft.com/office/officeart/2005/8/layout/orgChart1"/>
    <dgm:cxn modelId="{12FBD19B-A2C6-44C1-98A3-215D2844E6A7}" type="presOf" srcId="{F184975E-349A-4CBF-BB39-EC3617665101}" destId="{32F37680-2EC4-46FD-A52C-B6EA003ED307}" srcOrd="1" destOrd="0" presId="urn:microsoft.com/office/officeart/2005/8/layout/orgChart1"/>
    <dgm:cxn modelId="{B8FE2903-548A-426A-9F48-7E55F194D249}" type="presOf" srcId="{9941FE08-370F-4C0B-B7C0-884491FBACBA}" destId="{CB0FD2B3-98E1-4C63-95F2-24D1480A7A61}"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475AE0A8-09FA-4EC0-A0BB-0A33D9D34345}" type="presOf" srcId="{C43D2E28-0C1D-4816-8555-5F7DD35B3317}" destId="{7D1891B7-71E1-4466-9AD6-9E0CB6C68BCF}" srcOrd="1" destOrd="0" presId="urn:microsoft.com/office/officeart/2005/8/layout/orgChart1"/>
    <dgm:cxn modelId="{2F109011-131D-4511-A884-6D651010E852}" type="presOf" srcId="{D7E9DDF7-C64D-4FB2-BD8B-582A5976CE68}" destId="{1F4999B4-84D7-4628-9D54-A511E001FB8C}" srcOrd="1" destOrd="0" presId="urn:microsoft.com/office/officeart/2005/8/layout/orgChart1"/>
    <dgm:cxn modelId="{BCAE5886-0639-4EB5-B945-0B4D6DCE9CED}" type="presOf" srcId="{D7E9DDF7-C64D-4FB2-BD8B-582A5976CE68}" destId="{4F536BCA-E3AE-4A22-8BBB-E20DB7A2B3BC}"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7C270B35-B3DE-469F-BA60-6BD826C5C614}" type="presOf" srcId="{BB309E08-39F2-4600-AED5-49A2213CBA3E}" destId="{2076E856-FB22-45E0-A1C3-22CD6EBEE187}" srcOrd="0" destOrd="0" presId="urn:microsoft.com/office/officeart/2005/8/layout/orgChart1"/>
    <dgm:cxn modelId="{425D206C-E613-4FE7-AC5B-2C43480D64F4}" type="presOf" srcId="{AADE4F90-6322-4A54-BEFF-AB3ECA0E4F29}" destId="{9CB3ADAB-5D55-4677-BFF6-27AFF3E1DA6F}" srcOrd="0" destOrd="0" presId="urn:microsoft.com/office/officeart/2005/8/layout/orgChart1"/>
    <dgm:cxn modelId="{007FE053-698A-4BD0-89A6-794D9AEC05A3}" type="presOf" srcId="{C07B5558-B5FE-4033-9577-DFA2DCB46ABC}" destId="{9C74B01B-7088-4A33-8303-445D6CC28277}" srcOrd="0" destOrd="0" presId="urn:microsoft.com/office/officeart/2005/8/layout/orgChart1"/>
    <dgm:cxn modelId="{2E3E6994-101A-4508-AE85-F64FCEDAA310}" type="presParOf" srcId="{1D20635F-232A-435B-A127-80E62CF29CD9}" destId="{F48C1AEF-05E5-456C-B8DA-7C1111BD394A}" srcOrd="0" destOrd="0" presId="urn:microsoft.com/office/officeart/2005/8/layout/orgChart1"/>
    <dgm:cxn modelId="{708FDFDF-D642-4B5D-9FBD-C4C74FEC8DA3}" type="presParOf" srcId="{F48C1AEF-05E5-456C-B8DA-7C1111BD394A}" destId="{EB15D458-A4B7-43A7-B3A5-F6C4748B18A1}" srcOrd="0" destOrd="0" presId="urn:microsoft.com/office/officeart/2005/8/layout/orgChart1"/>
    <dgm:cxn modelId="{9058A0F0-0DCB-4A95-A04D-D1A050B02E3D}" type="presParOf" srcId="{EB15D458-A4B7-43A7-B3A5-F6C4748B18A1}" destId="{2F0C6C9A-CAF6-4FE9-8ED2-DECEC25ED750}" srcOrd="0" destOrd="0" presId="urn:microsoft.com/office/officeart/2005/8/layout/orgChart1"/>
    <dgm:cxn modelId="{4723B8A4-EC88-44DE-8108-B299694D97FC}" type="presParOf" srcId="{EB15D458-A4B7-43A7-B3A5-F6C4748B18A1}" destId="{7D1891B7-71E1-4466-9AD6-9E0CB6C68BCF}" srcOrd="1" destOrd="0" presId="urn:microsoft.com/office/officeart/2005/8/layout/orgChart1"/>
    <dgm:cxn modelId="{0BED7FDE-9624-4ACF-BFE0-B7C7A5BE23E5}" type="presParOf" srcId="{F48C1AEF-05E5-456C-B8DA-7C1111BD394A}" destId="{27326C9C-1BE3-4BBF-AF8A-D767694BBCEC}" srcOrd="1" destOrd="0" presId="urn:microsoft.com/office/officeart/2005/8/layout/orgChart1"/>
    <dgm:cxn modelId="{889C57C2-5877-48F8-8CE3-42646A985214}" type="presParOf" srcId="{27326C9C-1BE3-4BBF-AF8A-D767694BBCEC}" destId="{171FAA40-658F-40AE-886D-668F6A84496F}" srcOrd="0" destOrd="0" presId="urn:microsoft.com/office/officeart/2005/8/layout/orgChart1"/>
    <dgm:cxn modelId="{E26E60A7-DB12-47B3-9FA1-BB61631A2716}" type="presParOf" srcId="{27326C9C-1BE3-4BBF-AF8A-D767694BBCEC}" destId="{ABD837A8-AAE8-4A49-B0B7-B15DFD094D16}" srcOrd="1" destOrd="0" presId="urn:microsoft.com/office/officeart/2005/8/layout/orgChart1"/>
    <dgm:cxn modelId="{74BF9B54-B3BA-4D3B-B0AE-CDBCECF32A40}" type="presParOf" srcId="{ABD837A8-AAE8-4A49-B0B7-B15DFD094D16}" destId="{43B3588B-D704-4A2F-9B45-D5FC432A835C}" srcOrd="0" destOrd="0" presId="urn:microsoft.com/office/officeart/2005/8/layout/orgChart1"/>
    <dgm:cxn modelId="{3CE8736E-9CC7-4DB8-84BF-17BBDC46A21D}" type="presParOf" srcId="{43B3588B-D704-4A2F-9B45-D5FC432A835C}" destId="{CB0FD2B3-98E1-4C63-95F2-24D1480A7A61}" srcOrd="0" destOrd="0" presId="urn:microsoft.com/office/officeart/2005/8/layout/orgChart1"/>
    <dgm:cxn modelId="{FD3AFA55-94F9-471E-B754-87BE52C7C5AC}" type="presParOf" srcId="{43B3588B-D704-4A2F-9B45-D5FC432A835C}" destId="{A868FCB6-B149-45A8-89E7-F2D886F9A2EF}" srcOrd="1" destOrd="0" presId="urn:microsoft.com/office/officeart/2005/8/layout/orgChart1"/>
    <dgm:cxn modelId="{D8618DE1-3A3F-4CD2-ABCF-36CAADD983EE}" type="presParOf" srcId="{ABD837A8-AAE8-4A49-B0B7-B15DFD094D16}" destId="{59DB22D6-C223-4308-9C1B-761C8F8013BB}" srcOrd="1" destOrd="0" presId="urn:microsoft.com/office/officeart/2005/8/layout/orgChart1"/>
    <dgm:cxn modelId="{7ADFD391-C851-4247-9A24-6AFA77069043}" type="presParOf" srcId="{59DB22D6-C223-4308-9C1B-761C8F8013BB}" destId="{9C74B01B-7088-4A33-8303-445D6CC28277}" srcOrd="0" destOrd="0" presId="urn:microsoft.com/office/officeart/2005/8/layout/orgChart1"/>
    <dgm:cxn modelId="{4C77D831-9D6B-40FA-B4DD-EC3D73EBD3BE}" type="presParOf" srcId="{59DB22D6-C223-4308-9C1B-761C8F8013BB}" destId="{49538B66-028A-4612-A839-8DC4011DEE10}" srcOrd="1" destOrd="0" presId="urn:microsoft.com/office/officeart/2005/8/layout/orgChart1"/>
    <dgm:cxn modelId="{B882F5B0-6DAE-4A62-A8DE-8279D4A68F5D}" type="presParOf" srcId="{49538B66-028A-4612-A839-8DC4011DEE10}" destId="{A9E97FCF-44A9-427C-A2EA-B9AD29817833}" srcOrd="0" destOrd="0" presId="urn:microsoft.com/office/officeart/2005/8/layout/orgChart1"/>
    <dgm:cxn modelId="{012BA3CE-7F07-49DC-9D73-0007C053790E}" type="presParOf" srcId="{A9E97FCF-44A9-427C-A2EA-B9AD29817833}" destId="{A637139C-3F30-4B0C-8BC7-BB9F64FF8A5C}" srcOrd="0" destOrd="0" presId="urn:microsoft.com/office/officeart/2005/8/layout/orgChart1"/>
    <dgm:cxn modelId="{C0913E14-31F7-4981-AC71-CC24F05ED068}" type="presParOf" srcId="{A9E97FCF-44A9-427C-A2EA-B9AD29817833}" destId="{96FB7488-074D-46D9-AE79-0AED4196BDC6}" srcOrd="1" destOrd="0" presId="urn:microsoft.com/office/officeart/2005/8/layout/orgChart1"/>
    <dgm:cxn modelId="{AB443BC5-2175-49E4-8BE7-B00C0F0E7508}" type="presParOf" srcId="{49538B66-028A-4612-A839-8DC4011DEE10}" destId="{67E0231F-7F5B-4541-8ECF-BEE9C02D3A9A}" srcOrd="1" destOrd="0" presId="urn:microsoft.com/office/officeart/2005/8/layout/orgChart1"/>
    <dgm:cxn modelId="{FDB8C198-8A1E-4D92-9343-9D0BBA3B973D}" type="presParOf" srcId="{67E0231F-7F5B-4541-8ECF-BEE9C02D3A9A}" destId="{423DFD63-E907-4C73-B01B-DED6229F22AF}" srcOrd="0" destOrd="0" presId="urn:microsoft.com/office/officeart/2005/8/layout/orgChart1"/>
    <dgm:cxn modelId="{ECC90A0A-1C82-4138-B2EF-86345DD32F64}" type="presParOf" srcId="{67E0231F-7F5B-4541-8ECF-BEE9C02D3A9A}" destId="{0CEB2766-30F9-46BC-B664-C8E1620FB9B0}" srcOrd="1" destOrd="0" presId="urn:microsoft.com/office/officeart/2005/8/layout/orgChart1"/>
    <dgm:cxn modelId="{A5090861-DB83-448D-854C-9419F05FC011}" type="presParOf" srcId="{0CEB2766-30F9-46BC-B664-C8E1620FB9B0}" destId="{848188DE-98EA-4910-ADC2-3AC151B84885}" srcOrd="0" destOrd="0" presId="urn:microsoft.com/office/officeart/2005/8/layout/orgChart1"/>
    <dgm:cxn modelId="{0CAAC01B-4B35-40C6-A9B3-CC6411FE48F1}" type="presParOf" srcId="{848188DE-98EA-4910-ADC2-3AC151B84885}" destId="{92838054-8647-4A29-AE4D-9E1451370928}" srcOrd="0" destOrd="0" presId="urn:microsoft.com/office/officeart/2005/8/layout/orgChart1"/>
    <dgm:cxn modelId="{16E1F171-5BCE-4C3D-8E9E-6B9E35B3C519}" type="presParOf" srcId="{848188DE-98EA-4910-ADC2-3AC151B84885}" destId="{71FED466-6470-4C3D-8ED9-FE1056355FF5}" srcOrd="1" destOrd="0" presId="urn:microsoft.com/office/officeart/2005/8/layout/orgChart1"/>
    <dgm:cxn modelId="{70FAADD9-3DF1-40B8-9FFB-CFDA5C4FE8F3}" type="presParOf" srcId="{0CEB2766-30F9-46BC-B664-C8E1620FB9B0}" destId="{300D467E-402B-4D45-869B-9AEF85DCFB79}" srcOrd="1" destOrd="0" presId="urn:microsoft.com/office/officeart/2005/8/layout/orgChart1"/>
    <dgm:cxn modelId="{2A124D05-2F6D-426F-B189-62E5340CCD7C}" type="presParOf" srcId="{300D467E-402B-4D45-869B-9AEF85DCFB79}" destId="{00AFFA76-1BB5-4ACD-9922-BB0BB297EF66}" srcOrd="0" destOrd="0" presId="urn:microsoft.com/office/officeart/2005/8/layout/orgChart1"/>
    <dgm:cxn modelId="{9B6A5E17-5DFD-4B2E-BD88-AFC8B95673CB}" type="presParOf" srcId="{300D467E-402B-4D45-869B-9AEF85DCFB79}" destId="{727AA113-BCB6-4C75-B9F8-50E1742515D4}" srcOrd="1" destOrd="0" presId="urn:microsoft.com/office/officeart/2005/8/layout/orgChart1"/>
    <dgm:cxn modelId="{84F72E79-BC6E-4ADE-A3C3-40377B934199}" type="presParOf" srcId="{727AA113-BCB6-4C75-B9F8-50E1742515D4}" destId="{920A6AD6-DEA9-4931-AB0A-5D34F1B73CEA}" srcOrd="0" destOrd="0" presId="urn:microsoft.com/office/officeart/2005/8/layout/orgChart1"/>
    <dgm:cxn modelId="{FA3DEA3B-C016-41C3-BF63-887629ACFCD6}" type="presParOf" srcId="{920A6AD6-DEA9-4931-AB0A-5D34F1B73CEA}" destId="{2076E856-FB22-45E0-A1C3-22CD6EBEE187}" srcOrd="0" destOrd="0" presId="urn:microsoft.com/office/officeart/2005/8/layout/orgChart1"/>
    <dgm:cxn modelId="{B8DC70B4-AA49-4846-9234-23D80EB9EF02}" type="presParOf" srcId="{920A6AD6-DEA9-4931-AB0A-5D34F1B73CEA}" destId="{A9212D09-8CF8-4503-AAD0-DF7FCC2B7719}" srcOrd="1" destOrd="0" presId="urn:microsoft.com/office/officeart/2005/8/layout/orgChart1"/>
    <dgm:cxn modelId="{CD135E90-D8AA-435E-877F-45A1BC015EC3}" type="presParOf" srcId="{727AA113-BCB6-4C75-B9F8-50E1742515D4}" destId="{AFD0DFE5-2F62-49CA-9B2C-85D1F0E890B0}" srcOrd="1" destOrd="0" presId="urn:microsoft.com/office/officeart/2005/8/layout/orgChart1"/>
    <dgm:cxn modelId="{B9E6A21D-EEEE-44FE-8E84-C33015A18FF6}" type="presParOf" srcId="{727AA113-BCB6-4C75-B9F8-50E1742515D4}" destId="{D368E159-303D-4535-9E39-7FCB89437992}" srcOrd="2" destOrd="0" presId="urn:microsoft.com/office/officeart/2005/8/layout/orgChart1"/>
    <dgm:cxn modelId="{06A58AF9-EF28-4837-9BA8-B7D8AAE376F8}" type="presParOf" srcId="{300D467E-402B-4D45-869B-9AEF85DCFB79}" destId="{3B6FE21B-5573-4BBF-A262-9925E88E6771}" srcOrd="2" destOrd="0" presId="urn:microsoft.com/office/officeart/2005/8/layout/orgChart1"/>
    <dgm:cxn modelId="{46DE94F2-6D86-47C2-B2A3-49E231A04742}" type="presParOf" srcId="{300D467E-402B-4D45-869B-9AEF85DCFB79}" destId="{00078312-35A5-49F3-B6BA-D487E97B271F}" srcOrd="3" destOrd="0" presId="urn:microsoft.com/office/officeart/2005/8/layout/orgChart1"/>
    <dgm:cxn modelId="{9CC7FB4F-EEB2-41A0-B2AC-92F43AE08B37}" type="presParOf" srcId="{00078312-35A5-49F3-B6BA-D487E97B271F}" destId="{66831F75-0BB8-4A89-A81C-D9177F7D4D3C}" srcOrd="0" destOrd="0" presId="urn:microsoft.com/office/officeart/2005/8/layout/orgChart1"/>
    <dgm:cxn modelId="{50F2A040-0BE3-4EEE-9B7F-D6D9D1549372}" type="presParOf" srcId="{66831F75-0BB8-4A89-A81C-D9177F7D4D3C}" destId="{A1FB83BE-5776-4010-A7A6-7F3F4E731814}" srcOrd="0" destOrd="0" presId="urn:microsoft.com/office/officeart/2005/8/layout/orgChart1"/>
    <dgm:cxn modelId="{2A7BFDD2-3716-4E47-B77B-7106F9151BF3}" type="presParOf" srcId="{66831F75-0BB8-4A89-A81C-D9177F7D4D3C}" destId="{FDF8D85E-94CD-44D9-A717-09E00C5A1765}" srcOrd="1" destOrd="0" presId="urn:microsoft.com/office/officeart/2005/8/layout/orgChart1"/>
    <dgm:cxn modelId="{3CD7B82C-ECEC-4AE0-875C-29194F533DB8}" type="presParOf" srcId="{00078312-35A5-49F3-B6BA-D487E97B271F}" destId="{03CB1262-BA64-4EB6-8B4F-3F6C180FC9D1}" srcOrd="1" destOrd="0" presId="urn:microsoft.com/office/officeart/2005/8/layout/orgChart1"/>
    <dgm:cxn modelId="{4B160C32-5CCC-4E5E-92D0-4C88503239C7}" type="presParOf" srcId="{03CB1262-BA64-4EB6-8B4F-3F6C180FC9D1}" destId="{EF3F4C50-4436-47DE-AF21-D342B2399602}" srcOrd="0" destOrd="0" presId="urn:microsoft.com/office/officeart/2005/8/layout/orgChart1"/>
    <dgm:cxn modelId="{583DB477-AE0B-4126-8F5A-167B18BFB352}" type="presParOf" srcId="{03CB1262-BA64-4EB6-8B4F-3F6C180FC9D1}" destId="{30D95FE3-5285-46C1-9113-1D8BECFBEAE4}" srcOrd="1" destOrd="0" presId="urn:microsoft.com/office/officeart/2005/8/layout/orgChart1"/>
    <dgm:cxn modelId="{A8E3945D-F164-4D35-82EB-642CD8675005}" type="presParOf" srcId="{30D95FE3-5285-46C1-9113-1D8BECFBEAE4}" destId="{C8AEC35E-3CEB-4281-9CCD-755F0587BEBB}" srcOrd="0" destOrd="0" presId="urn:microsoft.com/office/officeart/2005/8/layout/orgChart1"/>
    <dgm:cxn modelId="{02EAC76E-AE2D-48E2-AC0F-EC006B533D29}" type="presParOf" srcId="{C8AEC35E-3CEB-4281-9CCD-755F0587BEBB}" destId="{4F536BCA-E3AE-4A22-8BBB-E20DB7A2B3BC}" srcOrd="0" destOrd="0" presId="urn:microsoft.com/office/officeart/2005/8/layout/orgChart1"/>
    <dgm:cxn modelId="{CAC806C3-DE60-46E9-945A-5360AB432497}" type="presParOf" srcId="{C8AEC35E-3CEB-4281-9CCD-755F0587BEBB}" destId="{1F4999B4-84D7-4628-9D54-A511E001FB8C}" srcOrd="1" destOrd="0" presId="urn:microsoft.com/office/officeart/2005/8/layout/orgChart1"/>
    <dgm:cxn modelId="{525971A2-6528-4F3C-A09E-06FB3550BAAA}" type="presParOf" srcId="{30D95FE3-5285-46C1-9113-1D8BECFBEAE4}" destId="{552D2337-8CC9-41F0-86BF-B633A60DD670}" srcOrd="1" destOrd="0" presId="urn:microsoft.com/office/officeart/2005/8/layout/orgChart1"/>
    <dgm:cxn modelId="{CE090F9A-8339-42E4-B0CD-495F0054404B}" type="presParOf" srcId="{552D2337-8CC9-41F0-86BF-B633A60DD670}" destId="{9CB3ADAB-5D55-4677-BFF6-27AFF3E1DA6F}" srcOrd="0" destOrd="0" presId="urn:microsoft.com/office/officeart/2005/8/layout/orgChart1"/>
    <dgm:cxn modelId="{9D66D406-128E-4958-A946-501E336617AE}" type="presParOf" srcId="{552D2337-8CC9-41F0-86BF-B633A60DD670}" destId="{EA08347B-9B08-405B-A7B3-D141F69D4843}" srcOrd="1" destOrd="0" presId="urn:microsoft.com/office/officeart/2005/8/layout/orgChart1"/>
    <dgm:cxn modelId="{986EDE0B-BE42-4CD2-B697-45B6EA376ED0}" type="presParOf" srcId="{EA08347B-9B08-405B-A7B3-D141F69D4843}" destId="{F5DFE1B9-B867-4C17-8A02-D0F1DE9FD739}" srcOrd="0" destOrd="0" presId="urn:microsoft.com/office/officeart/2005/8/layout/orgChart1"/>
    <dgm:cxn modelId="{2AE03350-1B2F-4F7F-BD1B-1C34DA8A57B2}" type="presParOf" srcId="{F5DFE1B9-B867-4C17-8A02-D0F1DE9FD739}" destId="{2AF6B637-314B-4CDA-81B9-0566AD26FAED}" srcOrd="0" destOrd="0" presId="urn:microsoft.com/office/officeart/2005/8/layout/orgChart1"/>
    <dgm:cxn modelId="{8202CDEE-DD4A-42A2-8AA8-88F57668C0E2}" type="presParOf" srcId="{F5DFE1B9-B867-4C17-8A02-D0F1DE9FD739}" destId="{ECFF678D-DD92-4733-9936-48F524EC96D3}" srcOrd="1" destOrd="0" presId="urn:microsoft.com/office/officeart/2005/8/layout/orgChart1"/>
    <dgm:cxn modelId="{30629F52-8844-430B-8E4F-12BC2750AA90}" type="presParOf" srcId="{EA08347B-9B08-405B-A7B3-D141F69D4843}" destId="{5FBD440D-B8DD-4B3C-AD54-E59A303D8A7E}" srcOrd="1" destOrd="0" presId="urn:microsoft.com/office/officeart/2005/8/layout/orgChart1"/>
    <dgm:cxn modelId="{12FA3B55-99AE-4440-A629-AA0717368680}" type="presParOf" srcId="{5FBD440D-B8DD-4B3C-AD54-E59A303D8A7E}" destId="{FAA1C841-3AC5-4812-88ED-B06D7F815F09}" srcOrd="0" destOrd="0" presId="urn:microsoft.com/office/officeart/2005/8/layout/orgChart1"/>
    <dgm:cxn modelId="{0427F51B-94E0-4419-8EE3-04E69C19DCA3}" type="presParOf" srcId="{5FBD440D-B8DD-4B3C-AD54-E59A303D8A7E}" destId="{F18EA8FC-B0A0-4488-A183-B01B25486CB3}" srcOrd="1" destOrd="0" presId="urn:microsoft.com/office/officeart/2005/8/layout/orgChart1"/>
    <dgm:cxn modelId="{A5CDD5D1-10ED-4618-89C4-9CFB8A6D9ACD}" type="presParOf" srcId="{F18EA8FC-B0A0-4488-A183-B01B25486CB3}" destId="{CD91D3B0-6E30-4DF7-B3D2-5F05E735257D}" srcOrd="0" destOrd="0" presId="urn:microsoft.com/office/officeart/2005/8/layout/orgChart1"/>
    <dgm:cxn modelId="{464CFF1C-84F7-49F7-8BF5-84D171A00C33}" type="presParOf" srcId="{CD91D3B0-6E30-4DF7-B3D2-5F05E735257D}" destId="{6602648A-DCC2-438B-BFA7-C82CD52913EB}" srcOrd="0" destOrd="0" presId="urn:microsoft.com/office/officeart/2005/8/layout/orgChart1"/>
    <dgm:cxn modelId="{CAAAE269-A527-463B-A537-B1F4F36FD23D}" type="presParOf" srcId="{CD91D3B0-6E30-4DF7-B3D2-5F05E735257D}" destId="{32F37680-2EC4-46FD-A52C-B6EA003ED307}" srcOrd="1" destOrd="0" presId="urn:microsoft.com/office/officeart/2005/8/layout/orgChart1"/>
    <dgm:cxn modelId="{66CBF6D1-178B-46B5-AC5F-D37BD3E574DF}" type="presParOf" srcId="{F18EA8FC-B0A0-4488-A183-B01B25486CB3}" destId="{A15D7975-2CF7-4E13-BF76-D8AEF82DC8FC}" srcOrd="1" destOrd="0" presId="urn:microsoft.com/office/officeart/2005/8/layout/orgChart1"/>
    <dgm:cxn modelId="{7E558BE4-AA3C-4CEE-9A44-4A40068EE574}" type="presParOf" srcId="{F18EA8FC-B0A0-4488-A183-B01B25486CB3}" destId="{FA880320-070C-4464-8F9D-AB7DB30487B9}" srcOrd="2" destOrd="0" presId="urn:microsoft.com/office/officeart/2005/8/layout/orgChart1"/>
    <dgm:cxn modelId="{044049FD-AEE5-4EDC-8AD8-F4BC6C8EB8BE}" type="presParOf" srcId="{EA08347B-9B08-405B-A7B3-D141F69D4843}" destId="{DB5F87B0-1E14-4435-B880-BD4F7D5EC7F5}" srcOrd="2" destOrd="0" presId="urn:microsoft.com/office/officeart/2005/8/layout/orgChart1"/>
    <dgm:cxn modelId="{B7B59B7A-E1DC-4E77-B0FB-F54060C5658C}" type="presParOf" srcId="{30D95FE3-5285-46C1-9113-1D8BECFBEAE4}" destId="{873EF617-F0CB-4EC8-A5A3-C8609637817C}" srcOrd="2" destOrd="0" presId="urn:microsoft.com/office/officeart/2005/8/layout/orgChart1"/>
    <dgm:cxn modelId="{CBA869EB-DAEF-481D-A79E-DBA5B0433ACC}" type="presParOf" srcId="{00078312-35A5-49F3-B6BA-D487E97B271F}" destId="{F04297A6-FBDB-4A4D-ABD9-8DFF3B6640C2}" srcOrd="2" destOrd="0" presId="urn:microsoft.com/office/officeart/2005/8/layout/orgChart1"/>
    <dgm:cxn modelId="{F6B46B58-5495-4E01-A887-EC562DD29AC8}" type="presParOf" srcId="{300D467E-402B-4D45-869B-9AEF85DCFB79}" destId="{A9C0AD86-A574-40E2-811A-0155D034682E}" srcOrd="4" destOrd="0" presId="urn:microsoft.com/office/officeart/2005/8/layout/orgChart1"/>
    <dgm:cxn modelId="{83E11C1F-0B0B-40C7-8B2A-EC1DA51FD7B8}" type="presParOf" srcId="{300D467E-402B-4D45-869B-9AEF85DCFB79}" destId="{983D74C4-0E6D-43AD-96C1-BFAEB0CF34A6}" srcOrd="5" destOrd="0" presId="urn:microsoft.com/office/officeart/2005/8/layout/orgChart1"/>
    <dgm:cxn modelId="{11279FA1-95E8-4C1D-9BC8-D2C47524567C}" type="presParOf" srcId="{983D74C4-0E6D-43AD-96C1-BFAEB0CF34A6}" destId="{ECC97CDF-DFBF-4B2A-B42E-8816CB3CA006}" srcOrd="0" destOrd="0" presId="urn:microsoft.com/office/officeart/2005/8/layout/orgChart1"/>
    <dgm:cxn modelId="{51231D03-D9EE-4315-9564-AD9AD17FD25A}" type="presParOf" srcId="{ECC97CDF-DFBF-4B2A-B42E-8816CB3CA006}" destId="{6A096905-9CA4-4C8C-AFD0-D70FE8FFC39A}" srcOrd="0" destOrd="0" presId="urn:microsoft.com/office/officeart/2005/8/layout/orgChart1"/>
    <dgm:cxn modelId="{37E4F55D-A054-41D8-A13D-1012E7D0107F}" type="presParOf" srcId="{ECC97CDF-DFBF-4B2A-B42E-8816CB3CA006}" destId="{56E1CF5A-AD17-402A-92D8-933551EED704}" srcOrd="1" destOrd="0" presId="urn:microsoft.com/office/officeart/2005/8/layout/orgChart1"/>
    <dgm:cxn modelId="{9BB6A54E-56EF-4AD0-8EE2-49B2B541A5FF}" type="presParOf" srcId="{983D74C4-0E6D-43AD-96C1-BFAEB0CF34A6}" destId="{5FB28119-76DB-443A-B125-56F81230960C}" srcOrd="1" destOrd="0" presId="urn:microsoft.com/office/officeart/2005/8/layout/orgChart1"/>
    <dgm:cxn modelId="{3EA393B5-2616-421E-A9BB-F7EF89C48DF6}" type="presParOf" srcId="{983D74C4-0E6D-43AD-96C1-BFAEB0CF34A6}" destId="{785C273E-525C-4600-B5FB-EA7466143BD4}" srcOrd="2" destOrd="0" presId="urn:microsoft.com/office/officeart/2005/8/layout/orgChart1"/>
    <dgm:cxn modelId="{4AD5DDCC-9A14-4D1D-B673-DF4B076C744F}" type="presParOf" srcId="{0CEB2766-30F9-46BC-B664-C8E1620FB9B0}" destId="{7ED3B886-6D77-4605-8451-CCB56245E63B}" srcOrd="2" destOrd="0" presId="urn:microsoft.com/office/officeart/2005/8/layout/orgChart1"/>
    <dgm:cxn modelId="{F968735B-70E2-47EE-B0C0-0F6CA1F17B3D}" type="presParOf" srcId="{49538B66-028A-4612-A839-8DC4011DEE10}" destId="{F60B1321-98C2-467D-BA3D-8DF0770C6EF4}" srcOrd="2" destOrd="0" presId="urn:microsoft.com/office/officeart/2005/8/layout/orgChart1"/>
    <dgm:cxn modelId="{1E579C47-3599-4622-98A3-ECB51EA4340B}" type="presParOf" srcId="{ABD837A8-AAE8-4A49-B0B7-B15DFD094D16}" destId="{492F4D7C-D8F7-40D1-984C-3352CF9161EC}" srcOrd="2" destOrd="0" presId="urn:microsoft.com/office/officeart/2005/8/layout/orgChart1"/>
    <dgm:cxn modelId="{2CC1ED1F-6E39-4D01-B50D-93034849226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572B847-F4F5-4A7E-9647-00BDF7EA23BA}" type="doc">
      <dgm:prSet loTypeId="urn:microsoft.com/office/officeart/2005/8/layout/venn2" loCatId="relationship" qsTypeId="urn:microsoft.com/office/officeart/2005/8/quickstyle/simple5" qsCatId="simple" csTypeId="urn:microsoft.com/office/officeart/2005/8/colors/accent4_3" csCatId="accent4" phldr="1"/>
      <dgm:spPr/>
      <dgm:t>
        <a:bodyPr/>
        <a:lstStyle/>
        <a:p>
          <a:endParaRPr lang="en-US"/>
        </a:p>
      </dgm:t>
    </dgm:pt>
    <dgm:pt modelId="{2C6A0148-5221-456B-B3D1-972CFC8EE429}">
      <dgm:prSet phldrT="[Text]" custT="1"/>
      <dgm:spPr/>
      <dgm:t>
        <a:bodyPr/>
        <a:lstStyle/>
        <a:p>
          <a:r>
            <a:rPr lang="fa-IR" sz="1600" dirty="0" smtClean="0">
              <a:solidFill>
                <a:schemeClr val="tx1"/>
              </a:solidFill>
              <a:cs typeface="B Titr" panose="00000700000000000000" pitchFamily="2" charset="-78"/>
            </a:rPr>
            <a:t>رسانه و ارتباطات</a:t>
          </a:r>
          <a:endParaRPr lang="en-US" sz="1600" dirty="0">
            <a:solidFill>
              <a:schemeClr val="tx1"/>
            </a:solidFill>
            <a:cs typeface="B Titr" panose="00000700000000000000" pitchFamily="2" charset="-78"/>
          </a:endParaRPr>
        </a:p>
      </dgm:t>
    </dgm:pt>
    <dgm:pt modelId="{0674E88A-BE75-4BD2-A75E-CA80BFE2FC1E}" type="parTrans" cxnId="{86A6FAA6-9D7A-468D-8C91-D8D4763E8F1C}">
      <dgm:prSet/>
      <dgm:spPr/>
      <dgm:t>
        <a:bodyPr/>
        <a:lstStyle/>
        <a:p>
          <a:endParaRPr lang="en-US"/>
        </a:p>
      </dgm:t>
    </dgm:pt>
    <dgm:pt modelId="{39794437-E375-4A36-8FFD-47D6C6642902}" type="sibTrans" cxnId="{86A6FAA6-9D7A-468D-8C91-D8D4763E8F1C}">
      <dgm:prSet/>
      <dgm:spPr/>
      <dgm:t>
        <a:bodyPr/>
        <a:lstStyle/>
        <a:p>
          <a:endParaRPr lang="en-US"/>
        </a:p>
      </dgm:t>
    </dgm:pt>
    <dgm:pt modelId="{3D19F57A-B5E3-4E71-ADE5-832CCC379DCF}">
      <dgm:prSet phldrT="[Text]" custT="1"/>
      <dgm:spPr/>
      <dgm:t>
        <a:bodyPr/>
        <a:lstStyle/>
        <a:p>
          <a:r>
            <a:rPr lang="fa-IR" sz="1600" dirty="0" smtClean="0">
              <a:solidFill>
                <a:schemeClr val="tx1"/>
              </a:solidFill>
              <a:cs typeface="B Titr" panose="00000700000000000000" pitchFamily="2" charset="-78"/>
            </a:rPr>
            <a:t>زیرساخت برند</a:t>
          </a:r>
          <a:endParaRPr lang="en-US" sz="1600" dirty="0">
            <a:solidFill>
              <a:schemeClr val="tx1"/>
            </a:solidFill>
            <a:cs typeface="B Titr" panose="00000700000000000000" pitchFamily="2" charset="-78"/>
          </a:endParaRPr>
        </a:p>
      </dgm:t>
    </dgm:pt>
    <dgm:pt modelId="{D41C6AF3-D4C2-4872-A33A-B4FB7B947540}" type="parTrans" cxnId="{8A42B76F-90AB-4FE4-9F1B-6BFFFA036B78}">
      <dgm:prSet/>
      <dgm:spPr/>
      <dgm:t>
        <a:bodyPr/>
        <a:lstStyle/>
        <a:p>
          <a:endParaRPr lang="en-US"/>
        </a:p>
      </dgm:t>
    </dgm:pt>
    <dgm:pt modelId="{461002F1-0360-4A2B-AAAA-6984C6F78090}" type="sibTrans" cxnId="{8A42B76F-90AB-4FE4-9F1B-6BFFFA036B78}">
      <dgm:prSet/>
      <dgm:spPr/>
      <dgm:t>
        <a:bodyPr/>
        <a:lstStyle/>
        <a:p>
          <a:endParaRPr lang="en-US"/>
        </a:p>
      </dgm:t>
    </dgm:pt>
    <dgm:pt modelId="{A0E3BA9F-D12B-4BB2-9418-434D9454AFD4}">
      <dgm:prSet phldrT="[Text]" custT="1"/>
      <dgm:spPr/>
      <dgm:t>
        <a:bodyPr/>
        <a:lstStyle/>
        <a:p>
          <a:r>
            <a:rPr lang="fa-IR" sz="1400" dirty="0" smtClean="0">
              <a:solidFill>
                <a:schemeClr val="tx1"/>
              </a:solidFill>
              <a:cs typeface="B Titr" panose="00000700000000000000" pitchFamily="2" charset="-78"/>
            </a:rPr>
            <a:t>خدمات اولیه</a:t>
          </a:r>
          <a:endParaRPr lang="en-US" sz="1400" dirty="0">
            <a:cs typeface="B Titr" panose="00000700000000000000" pitchFamily="2" charset="-78"/>
          </a:endParaRPr>
        </a:p>
      </dgm:t>
    </dgm:pt>
    <dgm:pt modelId="{E7CA7F43-4B00-4DF5-A2A4-1BBB5E622309}" type="parTrans" cxnId="{2CD2D66E-30D4-42DA-A75D-CAD534E0A986}">
      <dgm:prSet/>
      <dgm:spPr/>
      <dgm:t>
        <a:bodyPr/>
        <a:lstStyle/>
        <a:p>
          <a:endParaRPr lang="en-US"/>
        </a:p>
      </dgm:t>
    </dgm:pt>
    <dgm:pt modelId="{38453CE7-E3CE-4CC4-BF3C-0BC8F364F417}" type="sibTrans" cxnId="{2CD2D66E-30D4-42DA-A75D-CAD534E0A986}">
      <dgm:prSet/>
      <dgm:spPr/>
      <dgm:t>
        <a:bodyPr/>
        <a:lstStyle/>
        <a:p>
          <a:endParaRPr lang="en-US"/>
        </a:p>
      </dgm:t>
    </dgm:pt>
    <dgm:pt modelId="{61DEC9E2-A258-4399-B137-C82605DB77A3}">
      <dgm:prSet phldrT="[Text]" custT="1"/>
      <dgm:spPr/>
      <dgm:t>
        <a:bodyPr/>
        <a:lstStyle/>
        <a:p>
          <a:r>
            <a:rPr lang="fa-IR" sz="3200" dirty="0" smtClean="0">
              <a:solidFill>
                <a:schemeClr val="tx1"/>
              </a:solidFill>
              <a:cs typeface="B Titr" panose="00000700000000000000" pitchFamily="2" charset="-78"/>
            </a:rPr>
            <a:t>برند</a:t>
          </a:r>
          <a:endParaRPr lang="en-US" sz="3200" dirty="0">
            <a:solidFill>
              <a:schemeClr val="tx1"/>
            </a:solidFill>
            <a:cs typeface="B Titr" panose="00000700000000000000" pitchFamily="2" charset="-78"/>
          </a:endParaRPr>
        </a:p>
      </dgm:t>
    </dgm:pt>
    <dgm:pt modelId="{84231BEA-9B37-417A-88A5-B533B38B9473}" type="parTrans" cxnId="{8D68D06A-2991-43D8-8603-6570F27AF1BB}">
      <dgm:prSet/>
      <dgm:spPr/>
      <dgm:t>
        <a:bodyPr/>
        <a:lstStyle/>
        <a:p>
          <a:endParaRPr lang="en-US"/>
        </a:p>
      </dgm:t>
    </dgm:pt>
    <dgm:pt modelId="{8F449D03-6E41-48DE-B931-52B74455206B}" type="sibTrans" cxnId="{8D68D06A-2991-43D8-8603-6570F27AF1BB}">
      <dgm:prSet/>
      <dgm:spPr/>
      <dgm:t>
        <a:bodyPr/>
        <a:lstStyle/>
        <a:p>
          <a:endParaRPr lang="en-US"/>
        </a:p>
      </dgm:t>
    </dgm:pt>
    <dgm:pt modelId="{00A1880F-A0DA-47B6-8585-78B4531B1A7F}">
      <dgm:prSet custT="1"/>
      <dgm:spPr/>
      <dgm:t>
        <a:bodyPr/>
        <a:lstStyle/>
        <a:p>
          <a:r>
            <a:rPr lang="fa-IR" sz="1800" dirty="0" smtClean="0">
              <a:solidFill>
                <a:schemeClr val="tx1"/>
              </a:solidFill>
              <a:cs typeface="B Titr" panose="00000700000000000000" pitchFamily="2" charset="-78"/>
            </a:rPr>
            <a:t>مصرف کنندگان </a:t>
          </a:r>
          <a:endParaRPr lang="en-US" sz="1800" dirty="0">
            <a:solidFill>
              <a:schemeClr val="tx1"/>
            </a:solidFill>
            <a:cs typeface="B Titr" panose="00000700000000000000" pitchFamily="2" charset="-78"/>
          </a:endParaRPr>
        </a:p>
      </dgm:t>
    </dgm:pt>
    <dgm:pt modelId="{161AFC46-8769-405B-A607-C11624869B4D}" type="parTrans" cxnId="{CDD7B41A-3189-48E4-B98F-0D70A0AE9F1B}">
      <dgm:prSet/>
      <dgm:spPr/>
    </dgm:pt>
    <dgm:pt modelId="{5CC9A7A0-29F9-4055-AF56-657B730D20DA}" type="sibTrans" cxnId="{CDD7B41A-3189-48E4-B98F-0D70A0AE9F1B}">
      <dgm:prSet/>
      <dgm:spPr/>
    </dgm:pt>
    <dgm:pt modelId="{C116F3AB-C785-44BB-9DAE-2CAE5EE50804}" type="pres">
      <dgm:prSet presAssocID="{5572B847-F4F5-4A7E-9647-00BDF7EA23BA}" presName="Name0" presStyleCnt="0">
        <dgm:presLayoutVars>
          <dgm:chMax val="7"/>
          <dgm:resizeHandles val="exact"/>
        </dgm:presLayoutVars>
      </dgm:prSet>
      <dgm:spPr/>
      <dgm:t>
        <a:bodyPr/>
        <a:lstStyle/>
        <a:p>
          <a:endParaRPr lang="en-US"/>
        </a:p>
      </dgm:t>
    </dgm:pt>
    <dgm:pt modelId="{F127FF34-1EB9-4A7B-BD2B-4434BAC2CD11}" type="pres">
      <dgm:prSet presAssocID="{5572B847-F4F5-4A7E-9647-00BDF7EA23BA}" presName="comp1" presStyleCnt="0"/>
      <dgm:spPr/>
    </dgm:pt>
    <dgm:pt modelId="{12D7CD1A-F934-4701-B205-AA9A115681FD}" type="pres">
      <dgm:prSet presAssocID="{5572B847-F4F5-4A7E-9647-00BDF7EA23BA}" presName="circle1" presStyleLbl="node1" presStyleIdx="0" presStyleCnt="5"/>
      <dgm:spPr/>
      <dgm:t>
        <a:bodyPr/>
        <a:lstStyle/>
        <a:p>
          <a:endParaRPr lang="en-US"/>
        </a:p>
      </dgm:t>
    </dgm:pt>
    <dgm:pt modelId="{AC2EFB61-FE22-482F-A162-6BF23C833F59}" type="pres">
      <dgm:prSet presAssocID="{5572B847-F4F5-4A7E-9647-00BDF7EA23BA}" presName="c1text" presStyleLbl="node1" presStyleIdx="0" presStyleCnt="5">
        <dgm:presLayoutVars>
          <dgm:bulletEnabled val="1"/>
        </dgm:presLayoutVars>
      </dgm:prSet>
      <dgm:spPr/>
      <dgm:t>
        <a:bodyPr/>
        <a:lstStyle/>
        <a:p>
          <a:endParaRPr lang="en-US"/>
        </a:p>
      </dgm:t>
    </dgm:pt>
    <dgm:pt modelId="{FF1741F9-2C80-4D18-A62A-E8AD41A3B205}" type="pres">
      <dgm:prSet presAssocID="{5572B847-F4F5-4A7E-9647-00BDF7EA23BA}" presName="comp2" presStyleCnt="0"/>
      <dgm:spPr/>
    </dgm:pt>
    <dgm:pt modelId="{71F92482-BE15-406E-8A5B-9C8474497995}" type="pres">
      <dgm:prSet presAssocID="{5572B847-F4F5-4A7E-9647-00BDF7EA23BA}" presName="circle2" presStyleLbl="node1" presStyleIdx="1" presStyleCnt="5"/>
      <dgm:spPr/>
      <dgm:t>
        <a:bodyPr/>
        <a:lstStyle/>
        <a:p>
          <a:endParaRPr lang="en-US"/>
        </a:p>
      </dgm:t>
    </dgm:pt>
    <dgm:pt modelId="{97B60B85-A142-4ACB-8D91-1471B33934DF}" type="pres">
      <dgm:prSet presAssocID="{5572B847-F4F5-4A7E-9647-00BDF7EA23BA}" presName="c2text" presStyleLbl="node1" presStyleIdx="1" presStyleCnt="5">
        <dgm:presLayoutVars>
          <dgm:bulletEnabled val="1"/>
        </dgm:presLayoutVars>
      </dgm:prSet>
      <dgm:spPr/>
      <dgm:t>
        <a:bodyPr/>
        <a:lstStyle/>
        <a:p>
          <a:endParaRPr lang="en-US"/>
        </a:p>
      </dgm:t>
    </dgm:pt>
    <dgm:pt modelId="{EF124D7D-D0AB-446E-9898-372EFF79D1BE}" type="pres">
      <dgm:prSet presAssocID="{5572B847-F4F5-4A7E-9647-00BDF7EA23BA}" presName="comp3" presStyleCnt="0"/>
      <dgm:spPr/>
    </dgm:pt>
    <dgm:pt modelId="{22D74238-E1CE-4A33-8AB1-365E742A8813}" type="pres">
      <dgm:prSet presAssocID="{5572B847-F4F5-4A7E-9647-00BDF7EA23BA}" presName="circle3" presStyleLbl="node1" presStyleIdx="2" presStyleCnt="5"/>
      <dgm:spPr/>
      <dgm:t>
        <a:bodyPr/>
        <a:lstStyle/>
        <a:p>
          <a:endParaRPr lang="en-US"/>
        </a:p>
      </dgm:t>
    </dgm:pt>
    <dgm:pt modelId="{78C94E9A-D14E-4B5D-A52C-97FE282CC54B}" type="pres">
      <dgm:prSet presAssocID="{5572B847-F4F5-4A7E-9647-00BDF7EA23BA}" presName="c3text" presStyleLbl="node1" presStyleIdx="2" presStyleCnt="5">
        <dgm:presLayoutVars>
          <dgm:bulletEnabled val="1"/>
        </dgm:presLayoutVars>
      </dgm:prSet>
      <dgm:spPr/>
      <dgm:t>
        <a:bodyPr/>
        <a:lstStyle/>
        <a:p>
          <a:endParaRPr lang="en-US"/>
        </a:p>
      </dgm:t>
    </dgm:pt>
    <dgm:pt modelId="{05112FF3-5068-4332-BBC1-3B3DABCD07AB}" type="pres">
      <dgm:prSet presAssocID="{5572B847-F4F5-4A7E-9647-00BDF7EA23BA}" presName="comp4" presStyleCnt="0"/>
      <dgm:spPr/>
    </dgm:pt>
    <dgm:pt modelId="{2C134857-31CA-4AC0-A134-965BF8F7B152}" type="pres">
      <dgm:prSet presAssocID="{5572B847-F4F5-4A7E-9647-00BDF7EA23BA}" presName="circle4" presStyleLbl="node1" presStyleIdx="3" presStyleCnt="5"/>
      <dgm:spPr/>
      <dgm:t>
        <a:bodyPr/>
        <a:lstStyle/>
        <a:p>
          <a:endParaRPr lang="en-US"/>
        </a:p>
      </dgm:t>
    </dgm:pt>
    <dgm:pt modelId="{CBA400C4-EC7D-4EBE-BFA4-746C03104A0D}" type="pres">
      <dgm:prSet presAssocID="{5572B847-F4F5-4A7E-9647-00BDF7EA23BA}" presName="c4text" presStyleLbl="node1" presStyleIdx="3" presStyleCnt="5">
        <dgm:presLayoutVars>
          <dgm:bulletEnabled val="1"/>
        </dgm:presLayoutVars>
      </dgm:prSet>
      <dgm:spPr/>
      <dgm:t>
        <a:bodyPr/>
        <a:lstStyle/>
        <a:p>
          <a:endParaRPr lang="en-US"/>
        </a:p>
      </dgm:t>
    </dgm:pt>
    <dgm:pt modelId="{5C185322-AA44-4CA8-A3A4-D94945EC1D76}" type="pres">
      <dgm:prSet presAssocID="{5572B847-F4F5-4A7E-9647-00BDF7EA23BA}" presName="comp5" presStyleCnt="0"/>
      <dgm:spPr/>
    </dgm:pt>
    <dgm:pt modelId="{F04C112B-A53D-4C32-BEE4-F0176D98AEF1}" type="pres">
      <dgm:prSet presAssocID="{5572B847-F4F5-4A7E-9647-00BDF7EA23BA}" presName="circle5" presStyleLbl="node1" presStyleIdx="4" presStyleCnt="5"/>
      <dgm:spPr/>
      <dgm:t>
        <a:bodyPr/>
        <a:lstStyle/>
        <a:p>
          <a:endParaRPr lang="en-US"/>
        </a:p>
      </dgm:t>
    </dgm:pt>
    <dgm:pt modelId="{42B2101C-E92C-432C-BA5A-F22C95B775C7}" type="pres">
      <dgm:prSet presAssocID="{5572B847-F4F5-4A7E-9647-00BDF7EA23BA}" presName="c5text" presStyleLbl="node1" presStyleIdx="4" presStyleCnt="5">
        <dgm:presLayoutVars>
          <dgm:bulletEnabled val="1"/>
        </dgm:presLayoutVars>
      </dgm:prSet>
      <dgm:spPr/>
      <dgm:t>
        <a:bodyPr/>
        <a:lstStyle/>
        <a:p>
          <a:endParaRPr lang="en-US"/>
        </a:p>
      </dgm:t>
    </dgm:pt>
  </dgm:ptLst>
  <dgm:cxnLst>
    <dgm:cxn modelId="{CDD7B41A-3189-48E4-B98F-0D70A0AE9F1B}" srcId="{5572B847-F4F5-4A7E-9647-00BDF7EA23BA}" destId="{00A1880F-A0DA-47B6-8585-78B4531B1A7F}" srcOrd="0" destOrd="0" parTransId="{161AFC46-8769-405B-A607-C11624869B4D}" sibTransId="{5CC9A7A0-29F9-4055-AF56-657B730D20DA}"/>
    <dgm:cxn modelId="{0F7DB6CC-0B3D-4F1E-A43D-CC662EAE325D}" type="presOf" srcId="{61DEC9E2-A258-4399-B137-C82605DB77A3}" destId="{42B2101C-E92C-432C-BA5A-F22C95B775C7}" srcOrd="1" destOrd="0" presId="urn:microsoft.com/office/officeart/2005/8/layout/venn2"/>
    <dgm:cxn modelId="{4AC630F7-8C0B-498B-A5F7-DF15B0FF4E23}" type="presOf" srcId="{00A1880F-A0DA-47B6-8585-78B4531B1A7F}" destId="{12D7CD1A-F934-4701-B205-AA9A115681FD}" srcOrd="0" destOrd="0" presId="urn:microsoft.com/office/officeart/2005/8/layout/venn2"/>
    <dgm:cxn modelId="{D46872B8-1229-473B-8102-8B9926286FE8}" type="presOf" srcId="{5572B847-F4F5-4A7E-9647-00BDF7EA23BA}" destId="{C116F3AB-C785-44BB-9DAE-2CAE5EE50804}" srcOrd="0" destOrd="0" presId="urn:microsoft.com/office/officeart/2005/8/layout/venn2"/>
    <dgm:cxn modelId="{8D68D06A-2991-43D8-8603-6570F27AF1BB}" srcId="{5572B847-F4F5-4A7E-9647-00BDF7EA23BA}" destId="{61DEC9E2-A258-4399-B137-C82605DB77A3}" srcOrd="4" destOrd="0" parTransId="{84231BEA-9B37-417A-88A5-B533B38B9473}" sibTransId="{8F449D03-6E41-48DE-B931-52B74455206B}"/>
    <dgm:cxn modelId="{5A01A64E-DC33-4665-BAED-007FF1450388}" type="presOf" srcId="{3D19F57A-B5E3-4E71-ADE5-832CCC379DCF}" destId="{78C94E9A-D14E-4B5D-A52C-97FE282CC54B}" srcOrd="1" destOrd="0" presId="urn:microsoft.com/office/officeart/2005/8/layout/venn2"/>
    <dgm:cxn modelId="{495C06CD-AEBD-4AA6-9512-0DBFFF871D1C}" type="presOf" srcId="{2C6A0148-5221-456B-B3D1-972CFC8EE429}" destId="{97B60B85-A142-4ACB-8D91-1471B33934DF}" srcOrd="1" destOrd="0" presId="urn:microsoft.com/office/officeart/2005/8/layout/venn2"/>
    <dgm:cxn modelId="{532B4FF1-6DD9-4342-B9E9-70CB9057E823}" type="presOf" srcId="{A0E3BA9F-D12B-4BB2-9418-434D9454AFD4}" destId="{CBA400C4-EC7D-4EBE-BFA4-746C03104A0D}" srcOrd="1" destOrd="0" presId="urn:microsoft.com/office/officeart/2005/8/layout/venn2"/>
    <dgm:cxn modelId="{D92CE30E-C19D-416F-935F-001E217C63B0}" type="presOf" srcId="{00A1880F-A0DA-47B6-8585-78B4531B1A7F}" destId="{AC2EFB61-FE22-482F-A162-6BF23C833F59}" srcOrd="1" destOrd="0" presId="urn:microsoft.com/office/officeart/2005/8/layout/venn2"/>
    <dgm:cxn modelId="{8A42B76F-90AB-4FE4-9F1B-6BFFFA036B78}" srcId="{5572B847-F4F5-4A7E-9647-00BDF7EA23BA}" destId="{3D19F57A-B5E3-4E71-ADE5-832CCC379DCF}" srcOrd="2" destOrd="0" parTransId="{D41C6AF3-D4C2-4872-A33A-B4FB7B947540}" sibTransId="{461002F1-0360-4A2B-AAAA-6984C6F78090}"/>
    <dgm:cxn modelId="{44350E2F-95CA-49D1-A6FF-A160FB42A2D8}" type="presOf" srcId="{A0E3BA9F-D12B-4BB2-9418-434D9454AFD4}" destId="{2C134857-31CA-4AC0-A134-965BF8F7B152}" srcOrd="0" destOrd="0" presId="urn:microsoft.com/office/officeart/2005/8/layout/venn2"/>
    <dgm:cxn modelId="{86A6FAA6-9D7A-468D-8C91-D8D4763E8F1C}" srcId="{5572B847-F4F5-4A7E-9647-00BDF7EA23BA}" destId="{2C6A0148-5221-456B-B3D1-972CFC8EE429}" srcOrd="1" destOrd="0" parTransId="{0674E88A-BE75-4BD2-A75E-CA80BFE2FC1E}" sibTransId="{39794437-E375-4A36-8FFD-47D6C6642902}"/>
    <dgm:cxn modelId="{9AC43B80-A699-4CC8-A388-FC336F2D3027}" type="presOf" srcId="{2C6A0148-5221-456B-B3D1-972CFC8EE429}" destId="{71F92482-BE15-406E-8A5B-9C8474497995}" srcOrd="0" destOrd="0" presId="urn:microsoft.com/office/officeart/2005/8/layout/venn2"/>
    <dgm:cxn modelId="{AC639CD6-994A-49C0-914F-54317CAD01B7}" type="presOf" srcId="{3D19F57A-B5E3-4E71-ADE5-832CCC379DCF}" destId="{22D74238-E1CE-4A33-8AB1-365E742A8813}" srcOrd="0" destOrd="0" presId="urn:microsoft.com/office/officeart/2005/8/layout/venn2"/>
    <dgm:cxn modelId="{C52431ED-91E7-4504-AB41-CF88C877BC42}" type="presOf" srcId="{61DEC9E2-A258-4399-B137-C82605DB77A3}" destId="{F04C112B-A53D-4C32-BEE4-F0176D98AEF1}" srcOrd="0" destOrd="0" presId="urn:microsoft.com/office/officeart/2005/8/layout/venn2"/>
    <dgm:cxn modelId="{2CD2D66E-30D4-42DA-A75D-CAD534E0A986}" srcId="{5572B847-F4F5-4A7E-9647-00BDF7EA23BA}" destId="{A0E3BA9F-D12B-4BB2-9418-434D9454AFD4}" srcOrd="3" destOrd="0" parTransId="{E7CA7F43-4B00-4DF5-A2A4-1BBB5E622309}" sibTransId="{38453CE7-E3CE-4CC4-BF3C-0BC8F364F417}"/>
    <dgm:cxn modelId="{08CFFBDB-C559-4B4D-B5B7-1A84C8894220}" type="presParOf" srcId="{C116F3AB-C785-44BB-9DAE-2CAE5EE50804}" destId="{F127FF34-1EB9-4A7B-BD2B-4434BAC2CD11}" srcOrd="0" destOrd="0" presId="urn:microsoft.com/office/officeart/2005/8/layout/venn2"/>
    <dgm:cxn modelId="{076F9E3F-AAC6-4EE0-8ABE-39A3D5E3FD15}" type="presParOf" srcId="{F127FF34-1EB9-4A7B-BD2B-4434BAC2CD11}" destId="{12D7CD1A-F934-4701-B205-AA9A115681FD}" srcOrd="0" destOrd="0" presId="urn:microsoft.com/office/officeart/2005/8/layout/venn2"/>
    <dgm:cxn modelId="{4D5ED2EC-6DD4-4AFC-9FB5-78C7ECAAD06E}" type="presParOf" srcId="{F127FF34-1EB9-4A7B-BD2B-4434BAC2CD11}" destId="{AC2EFB61-FE22-482F-A162-6BF23C833F59}" srcOrd="1" destOrd="0" presId="urn:microsoft.com/office/officeart/2005/8/layout/venn2"/>
    <dgm:cxn modelId="{BD432EE1-6FA1-48C0-8BB5-C4D10A2D83A6}" type="presParOf" srcId="{C116F3AB-C785-44BB-9DAE-2CAE5EE50804}" destId="{FF1741F9-2C80-4D18-A62A-E8AD41A3B205}" srcOrd="1" destOrd="0" presId="urn:microsoft.com/office/officeart/2005/8/layout/venn2"/>
    <dgm:cxn modelId="{F5AF5404-996F-40E2-A275-C060F1B773B1}" type="presParOf" srcId="{FF1741F9-2C80-4D18-A62A-E8AD41A3B205}" destId="{71F92482-BE15-406E-8A5B-9C8474497995}" srcOrd="0" destOrd="0" presId="urn:microsoft.com/office/officeart/2005/8/layout/venn2"/>
    <dgm:cxn modelId="{BFA5175C-95A4-4FDE-869F-24E9D49E8837}" type="presParOf" srcId="{FF1741F9-2C80-4D18-A62A-E8AD41A3B205}" destId="{97B60B85-A142-4ACB-8D91-1471B33934DF}" srcOrd="1" destOrd="0" presId="urn:microsoft.com/office/officeart/2005/8/layout/venn2"/>
    <dgm:cxn modelId="{1E9D0EFC-F475-47A3-85EF-F803CA7766D2}" type="presParOf" srcId="{C116F3AB-C785-44BB-9DAE-2CAE5EE50804}" destId="{EF124D7D-D0AB-446E-9898-372EFF79D1BE}" srcOrd="2" destOrd="0" presId="urn:microsoft.com/office/officeart/2005/8/layout/venn2"/>
    <dgm:cxn modelId="{2177951F-2E0F-4014-AFE7-42751C43CC55}" type="presParOf" srcId="{EF124D7D-D0AB-446E-9898-372EFF79D1BE}" destId="{22D74238-E1CE-4A33-8AB1-365E742A8813}" srcOrd="0" destOrd="0" presId="urn:microsoft.com/office/officeart/2005/8/layout/venn2"/>
    <dgm:cxn modelId="{96604855-42B8-414A-B229-EDAA8D6F19EE}" type="presParOf" srcId="{EF124D7D-D0AB-446E-9898-372EFF79D1BE}" destId="{78C94E9A-D14E-4B5D-A52C-97FE282CC54B}" srcOrd="1" destOrd="0" presId="urn:microsoft.com/office/officeart/2005/8/layout/venn2"/>
    <dgm:cxn modelId="{71570E77-28D7-43FF-815D-593269801ECE}" type="presParOf" srcId="{C116F3AB-C785-44BB-9DAE-2CAE5EE50804}" destId="{05112FF3-5068-4332-BBC1-3B3DABCD07AB}" srcOrd="3" destOrd="0" presId="urn:microsoft.com/office/officeart/2005/8/layout/venn2"/>
    <dgm:cxn modelId="{0F6693D8-4203-497F-A444-C54637C216A4}" type="presParOf" srcId="{05112FF3-5068-4332-BBC1-3B3DABCD07AB}" destId="{2C134857-31CA-4AC0-A134-965BF8F7B152}" srcOrd="0" destOrd="0" presId="urn:microsoft.com/office/officeart/2005/8/layout/venn2"/>
    <dgm:cxn modelId="{46BDBA70-F5ED-407B-B35C-6C12361272A4}" type="presParOf" srcId="{05112FF3-5068-4332-BBC1-3B3DABCD07AB}" destId="{CBA400C4-EC7D-4EBE-BFA4-746C03104A0D}" srcOrd="1" destOrd="0" presId="urn:microsoft.com/office/officeart/2005/8/layout/venn2"/>
    <dgm:cxn modelId="{F2A69CEE-1BC3-45F0-A8B4-539D9CFDA166}" type="presParOf" srcId="{C116F3AB-C785-44BB-9DAE-2CAE5EE50804}" destId="{5C185322-AA44-4CA8-A3A4-D94945EC1D76}" srcOrd="4" destOrd="0" presId="urn:microsoft.com/office/officeart/2005/8/layout/venn2"/>
    <dgm:cxn modelId="{66D18560-8EA2-4579-8388-8A8194DF3B3F}" type="presParOf" srcId="{5C185322-AA44-4CA8-A3A4-D94945EC1D76}" destId="{F04C112B-A53D-4C32-BEE4-F0176D98AEF1}" srcOrd="0" destOrd="0" presId="urn:microsoft.com/office/officeart/2005/8/layout/venn2"/>
    <dgm:cxn modelId="{73267082-8861-44D8-B5EB-C84969359CE7}" type="presParOf" srcId="{5C185322-AA44-4CA8-A3A4-D94945EC1D76}" destId="{42B2101C-E92C-432C-BA5A-F22C95B775C7}"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ED124228-9B6E-42B4-9600-15207A09A1D7}" type="presOf" srcId="{F48ECA67-F44F-4F2B-BE4B-265E2A06353D}" destId="{ECFF678D-DD92-4733-9936-48F524EC96D3}" srcOrd="1" destOrd="0" presId="urn:microsoft.com/office/officeart/2005/8/layout/orgChart1"/>
    <dgm:cxn modelId="{432B5D58-C8DA-4AEE-858C-602CD8D896AC}" type="presOf" srcId="{3B86EE78-4949-4B96-A226-46AE6C880DFC}" destId="{EF3F4C50-4436-47DE-AF21-D342B2399602}" srcOrd="0" destOrd="0" presId="urn:microsoft.com/office/officeart/2005/8/layout/orgChart1"/>
    <dgm:cxn modelId="{5E1F3923-8A8F-4233-83D2-27765A1C61F3}" type="presOf" srcId="{9941FE08-370F-4C0B-B7C0-884491FBACBA}" destId="{A868FCB6-B149-45A8-89E7-F2D886F9A2EF}" srcOrd="1" destOrd="0" presId="urn:microsoft.com/office/officeart/2005/8/layout/orgChart1"/>
    <dgm:cxn modelId="{E0D3905B-A417-4A63-B8D2-957A480D282A}" type="presOf" srcId="{3AB46ACC-1AFA-475A-8B10-90CDFD73B014}" destId="{00AFFA76-1BB5-4ACD-9922-BB0BB297EF66}" srcOrd="0" destOrd="0" presId="urn:microsoft.com/office/officeart/2005/8/layout/orgChart1"/>
    <dgm:cxn modelId="{698FB8B5-B59C-4E58-9BB0-D5967DC4DD53}" type="presOf" srcId="{9941FE08-370F-4C0B-B7C0-884491FBACBA}" destId="{CB0FD2B3-98E1-4C63-95F2-24D1480A7A61}" srcOrd="0" destOrd="0" presId="urn:microsoft.com/office/officeart/2005/8/layout/orgChart1"/>
    <dgm:cxn modelId="{72755169-817C-4510-A348-17D01A5F7B28}" type="presOf" srcId="{BB309E08-39F2-4600-AED5-49A2213CBA3E}" destId="{A9212D09-8CF8-4503-AAD0-DF7FCC2B7719}"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9459F39-437D-4278-83E6-F39658546AAC}" type="presOf" srcId="{C43D2E28-0C1D-4816-8555-5F7DD35B3317}" destId="{2F0C6C9A-CAF6-4FE9-8ED2-DECEC25ED750}" srcOrd="0" destOrd="0" presId="urn:microsoft.com/office/officeart/2005/8/layout/orgChart1"/>
    <dgm:cxn modelId="{3F7A952C-5A9C-4208-9F0A-21D07213A5F4}" type="presOf" srcId="{BF6369B4-C7FC-48BE-8557-58DD6C7CB978}" destId="{6A096905-9CA4-4C8C-AFD0-D70FE8FFC39A}"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EAF15091-8A41-45D9-8C64-21225ABABB10}" type="presOf" srcId="{82466762-97D7-4752-95D6-1EA96F082D9A}" destId="{A9C0AD86-A574-40E2-811A-0155D034682E}" srcOrd="0" destOrd="0" presId="urn:microsoft.com/office/officeart/2005/8/layout/orgChart1"/>
    <dgm:cxn modelId="{B4CB4D62-C2BD-4A55-8FE2-030D056088BF}" type="presOf" srcId="{4A85E487-6E50-47F8-9BCC-5096A248B99C}" destId="{FDF8D85E-94CD-44D9-A717-09E00C5A1765}"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C269ECAB-6F81-4964-BD1E-3E23F361B54E}" type="presOf" srcId="{F184975E-349A-4CBF-BB39-EC3617665101}" destId="{32F37680-2EC4-46FD-A52C-B6EA003ED307}"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39B82502-171D-45A9-8938-035798DB964F}" type="presOf" srcId="{F703D087-E0E7-4964-89D9-C54985F6A02C}" destId="{1D20635F-232A-435B-A127-80E62CF29CD9}"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F47DF89F-7CF9-4AEF-AB3F-312ABF6D0582}" type="presOf" srcId="{FCBA488B-9379-4F1B-892B-A28167B00863}" destId="{A637139C-3F30-4B0C-8BC7-BB9F64FF8A5C}" srcOrd="0" destOrd="0" presId="urn:microsoft.com/office/officeart/2005/8/layout/orgChart1"/>
    <dgm:cxn modelId="{B2B2CD07-3C32-4DA3-AF98-7371A9292A7D}" type="presOf" srcId="{D7E9DDF7-C64D-4FB2-BD8B-582A5976CE68}" destId="{4F536BCA-E3AE-4A22-8BBB-E20DB7A2B3BC}" srcOrd="0" destOrd="0" presId="urn:microsoft.com/office/officeart/2005/8/layout/orgChart1"/>
    <dgm:cxn modelId="{74733E57-CFDF-4F92-871E-C974417DE5AB}" type="presOf" srcId="{F48ECA67-F44F-4F2B-BE4B-265E2A06353D}" destId="{2AF6B637-314B-4CDA-81B9-0566AD26FAED}"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569B0D82-32FD-470D-8BA3-77D8D1C0B591}" type="presOf" srcId="{30B491EF-D6AA-41ED-9CF5-86D4CE5F11F7}" destId="{71FED466-6470-4C3D-8ED9-FE1056355FF5}" srcOrd="1" destOrd="0" presId="urn:microsoft.com/office/officeart/2005/8/layout/orgChart1"/>
    <dgm:cxn modelId="{D25F66C9-E42C-41E4-A406-6AB6A55C2977}" type="presOf" srcId="{E540E76C-ABB5-4F5F-BC7E-B5E2C2F51C06}" destId="{FAA1C841-3AC5-4812-88ED-B06D7F815F09}" srcOrd="0" destOrd="0" presId="urn:microsoft.com/office/officeart/2005/8/layout/orgChart1"/>
    <dgm:cxn modelId="{B83A8673-8974-4F48-91DE-67035B663F90}" type="presOf" srcId="{30B491EF-D6AA-41ED-9CF5-86D4CE5F11F7}" destId="{92838054-8647-4A29-AE4D-9E1451370928}" srcOrd="0" destOrd="0" presId="urn:microsoft.com/office/officeart/2005/8/layout/orgChart1"/>
    <dgm:cxn modelId="{FB4EB436-5A99-4206-95AF-8A783C88D66A}" type="presOf" srcId="{AADE4F90-6322-4A54-BEFF-AB3ECA0E4F29}" destId="{9CB3ADAB-5D55-4677-BFF6-27AFF3E1DA6F}" srcOrd="0" destOrd="0" presId="urn:microsoft.com/office/officeart/2005/8/layout/orgChart1"/>
    <dgm:cxn modelId="{38975271-3B14-424D-A149-35029DC870E2}" type="presOf" srcId="{BB309E08-39F2-4600-AED5-49A2213CBA3E}" destId="{2076E856-FB22-45E0-A1C3-22CD6EBEE187}" srcOrd="0" destOrd="0" presId="urn:microsoft.com/office/officeart/2005/8/layout/orgChart1"/>
    <dgm:cxn modelId="{D65DDBE7-410F-4A51-BBD6-D2732953FA2F}" type="presOf" srcId="{3633DFA1-BF3C-4902-BA82-14D2DF83CB7D}" destId="{423DFD63-E907-4C73-B01B-DED6229F22AF}" srcOrd="0" destOrd="0" presId="urn:microsoft.com/office/officeart/2005/8/layout/orgChart1"/>
    <dgm:cxn modelId="{E6CCEA3F-3437-4E52-9E05-E7D23E719EFE}" type="presOf" srcId="{F184975E-349A-4CBF-BB39-EC3617665101}" destId="{6602648A-DCC2-438B-BFA7-C82CD52913EB}" srcOrd="0" destOrd="0" presId="urn:microsoft.com/office/officeart/2005/8/layout/orgChart1"/>
    <dgm:cxn modelId="{4F012B96-1870-4348-9E4A-DF4C11239164}" type="presOf" srcId="{4A85E487-6E50-47F8-9BCC-5096A248B99C}" destId="{A1FB83BE-5776-4010-A7A6-7F3F4E731814}" srcOrd="0" destOrd="0" presId="urn:microsoft.com/office/officeart/2005/8/layout/orgChart1"/>
    <dgm:cxn modelId="{2CEA747F-00E9-48A7-AD87-9030289778DB}" type="presOf" srcId="{C43D2E28-0C1D-4816-8555-5F7DD35B3317}" destId="{7D1891B7-71E1-4466-9AD6-9E0CB6C68BCF}"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C0E6A2A9-C700-4C8F-B357-291F0CB162B9}" type="presOf" srcId="{C07B5558-B5FE-4033-9577-DFA2DCB46ABC}" destId="{9C74B01B-7088-4A33-8303-445D6CC28277}" srcOrd="0" destOrd="0" presId="urn:microsoft.com/office/officeart/2005/8/layout/orgChart1"/>
    <dgm:cxn modelId="{77628E2E-0F10-49CC-9D78-E1C9271B5E9B}" type="presOf" srcId="{07F2CDD9-1A3B-4040-9997-46948BF1F146}" destId="{171FAA40-658F-40AE-886D-668F6A84496F}" srcOrd="0" destOrd="0" presId="urn:microsoft.com/office/officeart/2005/8/layout/orgChart1"/>
    <dgm:cxn modelId="{6A1E8AA7-98B6-4FB8-A417-E7CE69D3A7B7}" type="presOf" srcId="{D7E9DDF7-C64D-4FB2-BD8B-582A5976CE68}" destId="{1F4999B4-84D7-4628-9D54-A511E001FB8C}"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3032C552-C836-41E9-A76E-8E30C56C7C58}" type="presOf" srcId="{BF6369B4-C7FC-48BE-8557-58DD6C7CB978}" destId="{56E1CF5A-AD17-402A-92D8-933551EED704}" srcOrd="1" destOrd="0" presId="urn:microsoft.com/office/officeart/2005/8/layout/orgChart1"/>
    <dgm:cxn modelId="{F33B79A6-E782-4325-9C47-209EE379B96A}" type="presOf" srcId="{FCBA488B-9379-4F1B-892B-A28167B00863}" destId="{96FB7488-074D-46D9-AE79-0AED4196BDC6}" srcOrd="1" destOrd="0" presId="urn:microsoft.com/office/officeart/2005/8/layout/orgChart1"/>
    <dgm:cxn modelId="{FE416B45-4F94-4E32-A039-65C795B66491}" type="presOf" srcId="{531AE681-58F1-42E7-B95C-27968BFB14E7}" destId="{3B6FE21B-5573-4BBF-A262-9925E88E6771}" srcOrd="0" destOrd="0" presId="urn:microsoft.com/office/officeart/2005/8/layout/orgChart1"/>
    <dgm:cxn modelId="{9AE81D57-8DFA-4BF4-A6A7-15955F2005C4}" type="presParOf" srcId="{1D20635F-232A-435B-A127-80E62CF29CD9}" destId="{F48C1AEF-05E5-456C-B8DA-7C1111BD394A}" srcOrd="0" destOrd="0" presId="urn:microsoft.com/office/officeart/2005/8/layout/orgChart1"/>
    <dgm:cxn modelId="{7AFA7AA4-3EF1-47EC-AF13-4F4040A5B47C}" type="presParOf" srcId="{F48C1AEF-05E5-456C-B8DA-7C1111BD394A}" destId="{EB15D458-A4B7-43A7-B3A5-F6C4748B18A1}" srcOrd="0" destOrd="0" presId="urn:microsoft.com/office/officeart/2005/8/layout/orgChart1"/>
    <dgm:cxn modelId="{85A58BA8-32F5-42D5-8138-706FCE92BFC9}" type="presParOf" srcId="{EB15D458-A4B7-43A7-B3A5-F6C4748B18A1}" destId="{2F0C6C9A-CAF6-4FE9-8ED2-DECEC25ED750}" srcOrd="0" destOrd="0" presId="urn:microsoft.com/office/officeart/2005/8/layout/orgChart1"/>
    <dgm:cxn modelId="{B4739B88-1596-4BAD-8C05-0C07C600E898}" type="presParOf" srcId="{EB15D458-A4B7-43A7-B3A5-F6C4748B18A1}" destId="{7D1891B7-71E1-4466-9AD6-9E0CB6C68BCF}" srcOrd="1" destOrd="0" presId="urn:microsoft.com/office/officeart/2005/8/layout/orgChart1"/>
    <dgm:cxn modelId="{E6E52F29-5CC8-4E04-9FA8-596EA5801502}" type="presParOf" srcId="{F48C1AEF-05E5-456C-B8DA-7C1111BD394A}" destId="{27326C9C-1BE3-4BBF-AF8A-D767694BBCEC}" srcOrd="1" destOrd="0" presId="urn:microsoft.com/office/officeart/2005/8/layout/orgChart1"/>
    <dgm:cxn modelId="{A3DB661A-B478-4901-87BF-E0A850562213}" type="presParOf" srcId="{27326C9C-1BE3-4BBF-AF8A-D767694BBCEC}" destId="{171FAA40-658F-40AE-886D-668F6A84496F}" srcOrd="0" destOrd="0" presId="urn:microsoft.com/office/officeart/2005/8/layout/orgChart1"/>
    <dgm:cxn modelId="{5E975825-167B-4BD0-9D7F-F70476FF2E08}" type="presParOf" srcId="{27326C9C-1BE3-4BBF-AF8A-D767694BBCEC}" destId="{ABD837A8-AAE8-4A49-B0B7-B15DFD094D16}" srcOrd="1" destOrd="0" presId="urn:microsoft.com/office/officeart/2005/8/layout/orgChart1"/>
    <dgm:cxn modelId="{877AC00A-BB0A-4997-9565-90EF844E947D}" type="presParOf" srcId="{ABD837A8-AAE8-4A49-B0B7-B15DFD094D16}" destId="{43B3588B-D704-4A2F-9B45-D5FC432A835C}" srcOrd="0" destOrd="0" presId="urn:microsoft.com/office/officeart/2005/8/layout/orgChart1"/>
    <dgm:cxn modelId="{CE4A3A1D-45DB-4291-8073-DD9638B7A630}" type="presParOf" srcId="{43B3588B-D704-4A2F-9B45-D5FC432A835C}" destId="{CB0FD2B3-98E1-4C63-95F2-24D1480A7A61}" srcOrd="0" destOrd="0" presId="urn:microsoft.com/office/officeart/2005/8/layout/orgChart1"/>
    <dgm:cxn modelId="{A652A82A-4ED5-4089-BA55-78FBAE7D3214}" type="presParOf" srcId="{43B3588B-D704-4A2F-9B45-D5FC432A835C}" destId="{A868FCB6-B149-45A8-89E7-F2D886F9A2EF}" srcOrd="1" destOrd="0" presId="urn:microsoft.com/office/officeart/2005/8/layout/orgChart1"/>
    <dgm:cxn modelId="{3526D9CF-C00D-4731-A367-FC7A298A5C42}" type="presParOf" srcId="{ABD837A8-AAE8-4A49-B0B7-B15DFD094D16}" destId="{59DB22D6-C223-4308-9C1B-761C8F8013BB}" srcOrd="1" destOrd="0" presId="urn:microsoft.com/office/officeart/2005/8/layout/orgChart1"/>
    <dgm:cxn modelId="{B8133E9E-8E40-4268-8AF2-E0C827366FBB}" type="presParOf" srcId="{59DB22D6-C223-4308-9C1B-761C8F8013BB}" destId="{9C74B01B-7088-4A33-8303-445D6CC28277}" srcOrd="0" destOrd="0" presId="urn:microsoft.com/office/officeart/2005/8/layout/orgChart1"/>
    <dgm:cxn modelId="{391CDADA-1DEC-4116-9AF0-3080F3E2D6B4}" type="presParOf" srcId="{59DB22D6-C223-4308-9C1B-761C8F8013BB}" destId="{49538B66-028A-4612-A839-8DC4011DEE10}" srcOrd="1" destOrd="0" presId="urn:microsoft.com/office/officeart/2005/8/layout/orgChart1"/>
    <dgm:cxn modelId="{7378D5A5-E57E-4B8E-B916-17A795D0AF41}" type="presParOf" srcId="{49538B66-028A-4612-A839-8DC4011DEE10}" destId="{A9E97FCF-44A9-427C-A2EA-B9AD29817833}" srcOrd="0" destOrd="0" presId="urn:microsoft.com/office/officeart/2005/8/layout/orgChart1"/>
    <dgm:cxn modelId="{D58BCEBD-223F-4786-8AB2-53FE0C0AB4AC}" type="presParOf" srcId="{A9E97FCF-44A9-427C-A2EA-B9AD29817833}" destId="{A637139C-3F30-4B0C-8BC7-BB9F64FF8A5C}" srcOrd="0" destOrd="0" presId="urn:microsoft.com/office/officeart/2005/8/layout/orgChart1"/>
    <dgm:cxn modelId="{B8D2D860-5BC7-4D7D-BA09-85B659E00523}" type="presParOf" srcId="{A9E97FCF-44A9-427C-A2EA-B9AD29817833}" destId="{96FB7488-074D-46D9-AE79-0AED4196BDC6}" srcOrd="1" destOrd="0" presId="urn:microsoft.com/office/officeart/2005/8/layout/orgChart1"/>
    <dgm:cxn modelId="{F8799E37-2137-4A04-90D0-0761EA2FBC8C}" type="presParOf" srcId="{49538B66-028A-4612-A839-8DC4011DEE10}" destId="{67E0231F-7F5B-4541-8ECF-BEE9C02D3A9A}" srcOrd="1" destOrd="0" presId="urn:microsoft.com/office/officeart/2005/8/layout/orgChart1"/>
    <dgm:cxn modelId="{73331B8E-9337-4BEA-B965-E90905A9A02F}" type="presParOf" srcId="{67E0231F-7F5B-4541-8ECF-BEE9C02D3A9A}" destId="{423DFD63-E907-4C73-B01B-DED6229F22AF}" srcOrd="0" destOrd="0" presId="urn:microsoft.com/office/officeart/2005/8/layout/orgChart1"/>
    <dgm:cxn modelId="{C156C932-1798-4A6E-89CB-FC91F1D2085A}" type="presParOf" srcId="{67E0231F-7F5B-4541-8ECF-BEE9C02D3A9A}" destId="{0CEB2766-30F9-46BC-B664-C8E1620FB9B0}" srcOrd="1" destOrd="0" presId="urn:microsoft.com/office/officeart/2005/8/layout/orgChart1"/>
    <dgm:cxn modelId="{834447F4-46CA-4689-BD4B-CD166644F06E}" type="presParOf" srcId="{0CEB2766-30F9-46BC-B664-C8E1620FB9B0}" destId="{848188DE-98EA-4910-ADC2-3AC151B84885}" srcOrd="0" destOrd="0" presId="urn:microsoft.com/office/officeart/2005/8/layout/orgChart1"/>
    <dgm:cxn modelId="{7BA9BF48-FD71-43A6-BABD-F3EF70684336}" type="presParOf" srcId="{848188DE-98EA-4910-ADC2-3AC151B84885}" destId="{92838054-8647-4A29-AE4D-9E1451370928}" srcOrd="0" destOrd="0" presId="urn:microsoft.com/office/officeart/2005/8/layout/orgChart1"/>
    <dgm:cxn modelId="{F5C8DB9C-FFEA-4EB2-AE1F-C7CB81AECB15}" type="presParOf" srcId="{848188DE-98EA-4910-ADC2-3AC151B84885}" destId="{71FED466-6470-4C3D-8ED9-FE1056355FF5}" srcOrd="1" destOrd="0" presId="urn:microsoft.com/office/officeart/2005/8/layout/orgChart1"/>
    <dgm:cxn modelId="{7C2D54A6-640A-4215-9518-63089D68222C}" type="presParOf" srcId="{0CEB2766-30F9-46BC-B664-C8E1620FB9B0}" destId="{300D467E-402B-4D45-869B-9AEF85DCFB79}" srcOrd="1" destOrd="0" presId="urn:microsoft.com/office/officeart/2005/8/layout/orgChart1"/>
    <dgm:cxn modelId="{A9132082-1867-48CA-A05B-ECB04937848A}" type="presParOf" srcId="{300D467E-402B-4D45-869B-9AEF85DCFB79}" destId="{00AFFA76-1BB5-4ACD-9922-BB0BB297EF66}" srcOrd="0" destOrd="0" presId="urn:microsoft.com/office/officeart/2005/8/layout/orgChart1"/>
    <dgm:cxn modelId="{E35EAAB8-2042-40F7-A550-B9AC0D7495BF}" type="presParOf" srcId="{300D467E-402B-4D45-869B-9AEF85DCFB79}" destId="{727AA113-BCB6-4C75-B9F8-50E1742515D4}" srcOrd="1" destOrd="0" presId="urn:microsoft.com/office/officeart/2005/8/layout/orgChart1"/>
    <dgm:cxn modelId="{46EAE86A-D268-4919-A701-2C942114C3E3}" type="presParOf" srcId="{727AA113-BCB6-4C75-B9F8-50E1742515D4}" destId="{920A6AD6-DEA9-4931-AB0A-5D34F1B73CEA}" srcOrd="0" destOrd="0" presId="urn:microsoft.com/office/officeart/2005/8/layout/orgChart1"/>
    <dgm:cxn modelId="{69B2A5B7-3619-48F3-86F4-1E9EA88AEE9D}" type="presParOf" srcId="{920A6AD6-DEA9-4931-AB0A-5D34F1B73CEA}" destId="{2076E856-FB22-45E0-A1C3-22CD6EBEE187}" srcOrd="0" destOrd="0" presId="urn:microsoft.com/office/officeart/2005/8/layout/orgChart1"/>
    <dgm:cxn modelId="{EC83864A-0368-47B4-A446-FB9CC71064EB}" type="presParOf" srcId="{920A6AD6-DEA9-4931-AB0A-5D34F1B73CEA}" destId="{A9212D09-8CF8-4503-AAD0-DF7FCC2B7719}" srcOrd="1" destOrd="0" presId="urn:microsoft.com/office/officeart/2005/8/layout/orgChart1"/>
    <dgm:cxn modelId="{F80209A5-B264-40D6-8D7C-869FD938A4B7}" type="presParOf" srcId="{727AA113-BCB6-4C75-B9F8-50E1742515D4}" destId="{AFD0DFE5-2F62-49CA-9B2C-85D1F0E890B0}" srcOrd="1" destOrd="0" presId="urn:microsoft.com/office/officeart/2005/8/layout/orgChart1"/>
    <dgm:cxn modelId="{AAA0A252-7901-46FA-917C-67A82A923230}" type="presParOf" srcId="{727AA113-BCB6-4C75-B9F8-50E1742515D4}" destId="{D368E159-303D-4535-9E39-7FCB89437992}" srcOrd="2" destOrd="0" presId="urn:microsoft.com/office/officeart/2005/8/layout/orgChart1"/>
    <dgm:cxn modelId="{09BAD0B4-F941-453F-93B0-325EE1699C23}" type="presParOf" srcId="{300D467E-402B-4D45-869B-9AEF85DCFB79}" destId="{3B6FE21B-5573-4BBF-A262-9925E88E6771}" srcOrd="2" destOrd="0" presId="urn:microsoft.com/office/officeart/2005/8/layout/orgChart1"/>
    <dgm:cxn modelId="{713A9223-3B9D-4510-9A0A-DCDF78B62EF7}" type="presParOf" srcId="{300D467E-402B-4D45-869B-9AEF85DCFB79}" destId="{00078312-35A5-49F3-B6BA-D487E97B271F}" srcOrd="3" destOrd="0" presId="urn:microsoft.com/office/officeart/2005/8/layout/orgChart1"/>
    <dgm:cxn modelId="{062C84EE-79BB-43C0-BC47-96D250BE3D89}" type="presParOf" srcId="{00078312-35A5-49F3-B6BA-D487E97B271F}" destId="{66831F75-0BB8-4A89-A81C-D9177F7D4D3C}" srcOrd="0" destOrd="0" presId="urn:microsoft.com/office/officeart/2005/8/layout/orgChart1"/>
    <dgm:cxn modelId="{5E57B7D6-8F89-4F01-91F7-DD1430D6E157}" type="presParOf" srcId="{66831F75-0BB8-4A89-A81C-D9177F7D4D3C}" destId="{A1FB83BE-5776-4010-A7A6-7F3F4E731814}" srcOrd="0" destOrd="0" presId="urn:microsoft.com/office/officeart/2005/8/layout/orgChart1"/>
    <dgm:cxn modelId="{54FA6235-0A25-40D9-B9D4-ECF3D8C46297}" type="presParOf" srcId="{66831F75-0BB8-4A89-A81C-D9177F7D4D3C}" destId="{FDF8D85E-94CD-44D9-A717-09E00C5A1765}" srcOrd="1" destOrd="0" presId="urn:microsoft.com/office/officeart/2005/8/layout/orgChart1"/>
    <dgm:cxn modelId="{6F24404D-7CDE-4ECC-8842-578A9B3BD259}" type="presParOf" srcId="{00078312-35A5-49F3-B6BA-D487E97B271F}" destId="{03CB1262-BA64-4EB6-8B4F-3F6C180FC9D1}" srcOrd="1" destOrd="0" presId="urn:microsoft.com/office/officeart/2005/8/layout/orgChart1"/>
    <dgm:cxn modelId="{279CB475-55B1-4A54-B825-8D5AEFCFAAA4}" type="presParOf" srcId="{03CB1262-BA64-4EB6-8B4F-3F6C180FC9D1}" destId="{EF3F4C50-4436-47DE-AF21-D342B2399602}" srcOrd="0" destOrd="0" presId="urn:microsoft.com/office/officeart/2005/8/layout/orgChart1"/>
    <dgm:cxn modelId="{65890F32-F687-41A4-A580-36A325D7C083}" type="presParOf" srcId="{03CB1262-BA64-4EB6-8B4F-3F6C180FC9D1}" destId="{30D95FE3-5285-46C1-9113-1D8BECFBEAE4}" srcOrd="1" destOrd="0" presId="urn:microsoft.com/office/officeart/2005/8/layout/orgChart1"/>
    <dgm:cxn modelId="{D4550058-A767-405F-A6D5-D91823EA599F}" type="presParOf" srcId="{30D95FE3-5285-46C1-9113-1D8BECFBEAE4}" destId="{C8AEC35E-3CEB-4281-9CCD-755F0587BEBB}" srcOrd="0" destOrd="0" presId="urn:microsoft.com/office/officeart/2005/8/layout/orgChart1"/>
    <dgm:cxn modelId="{B9765239-2424-49AB-9AAA-F0F9FAA8FFD6}" type="presParOf" srcId="{C8AEC35E-3CEB-4281-9CCD-755F0587BEBB}" destId="{4F536BCA-E3AE-4A22-8BBB-E20DB7A2B3BC}" srcOrd="0" destOrd="0" presId="urn:microsoft.com/office/officeart/2005/8/layout/orgChart1"/>
    <dgm:cxn modelId="{7F0AF78C-14AE-4B25-B2BF-9F63FF1CBAE3}" type="presParOf" srcId="{C8AEC35E-3CEB-4281-9CCD-755F0587BEBB}" destId="{1F4999B4-84D7-4628-9D54-A511E001FB8C}" srcOrd="1" destOrd="0" presId="urn:microsoft.com/office/officeart/2005/8/layout/orgChart1"/>
    <dgm:cxn modelId="{47FA6F20-4B48-4E53-AE1A-87A1016AEFA0}" type="presParOf" srcId="{30D95FE3-5285-46C1-9113-1D8BECFBEAE4}" destId="{552D2337-8CC9-41F0-86BF-B633A60DD670}" srcOrd="1" destOrd="0" presId="urn:microsoft.com/office/officeart/2005/8/layout/orgChart1"/>
    <dgm:cxn modelId="{A361A5DA-F5C3-4BF7-951A-36E39631EC82}" type="presParOf" srcId="{552D2337-8CC9-41F0-86BF-B633A60DD670}" destId="{9CB3ADAB-5D55-4677-BFF6-27AFF3E1DA6F}" srcOrd="0" destOrd="0" presId="urn:microsoft.com/office/officeart/2005/8/layout/orgChart1"/>
    <dgm:cxn modelId="{62D2CE15-ACFE-46EB-BE38-B1F5BF3B0393}" type="presParOf" srcId="{552D2337-8CC9-41F0-86BF-B633A60DD670}" destId="{EA08347B-9B08-405B-A7B3-D141F69D4843}" srcOrd="1" destOrd="0" presId="urn:microsoft.com/office/officeart/2005/8/layout/orgChart1"/>
    <dgm:cxn modelId="{9D189EB7-BBCD-4024-9E8C-0928FD2C1F47}" type="presParOf" srcId="{EA08347B-9B08-405B-A7B3-D141F69D4843}" destId="{F5DFE1B9-B867-4C17-8A02-D0F1DE9FD739}" srcOrd="0" destOrd="0" presId="urn:microsoft.com/office/officeart/2005/8/layout/orgChart1"/>
    <dgm:cxn modelId="{B7749F0C-2526-43B5-A3C5-C2DC74EA2FAF}" type="presParOf" srcId="{F5DFE1B9-B867-4C17-8A02-D0F1DE9FD739}" destId="{2AF6B637-314B-4CDA-81B9-0566AD26FAED}" srcOrd="0" destOrd="0" presId="urn:microsoft.com/office/officeart/2005/8/layout/orgChart1"/>
    <dgm:cxn modelId="{7A66C5E6-93EA-4EA3-97F8-238DABDA75C8}" type="presParOf" srcId="{F5DFE1B9-B867-4C17-8A02-D0F1DE9FD739}" destId="{ECFF678D-DD92-4733-9936-48F524EC96D3}" srcOrd="1" destOrd="0" presId="urn:microsoft.com/office/officeart/2005/8/layout/orgChart1"/>
    <dgm:cxn modelId="{B6CC710A-5713-4FF9-B2A6-A3B6B1C5439E}" type="presParOf" srcId="{EA08347B-9B08-405B-A7B3-D141F69D4843}" destId="{5FBD440D-B8DD-4B3C-AD54-E59A303D8A7E}" srcOrd="1" destOrd="0" presId="urn:microsoft.com/office/officeart/2005/8/layout/orgChart1"/>
    <dgm:cxn modelId="{E8E59F99-03EF-4580-A6DF-8F98D738045C}" type="presParOf" srcId="{5FBD440D-B8DD-4B3C-AD54-E59A303D8A7E}" destId="{FAA1C841-3AC5-4812-88ED-B06D7F815F09}" srcOrd="0" destOrd="0" presId="urn:microsoft.com/office/officeart/2005/8/layout/orgChart1"/>
    <dgm:cxn modelId="{D0C6D520-0EFB-4EA3-BC51-9019E7B51074}" type="presParOf" srcId="{5FBD440D-B8DD-4B3C-AD54-E59A303D8A7E}" destId="{F18EA8FC-B0A0-4488-A183-B01B25486CB3}" srcOrd="1" destOrd="0" presId="urn:microsoft.com/office/officeart/2005/8/layout/orgChart1"/>
    <dgm:cxn modelId="{4D73689C-552F-48AA-97B5-950EC4A9F7D3}" type="presParOf" srcId="{F18EA8FC-B0A0-4488-A183-B01B25486CB3}" destId="{CD91D3B0-6E30-4DF7-B3D2-5F05E735257D}" srcOrd="0" destOrd="0" presId="urn:microsoft.com/office/officeart/2005/8/layout/orgChart1"/>
    <dgm:cxn modelId="{8281C559-6C39-4A08-815B-3B3CC4245440}" type="presParOf" srcId="{CD91D3B0-6E30-4DF7-B3D2-5F05E735257D}" destId="{6602648A-DCC2-438B-BFA7-C82CD52913EB}" srcOrd="0" destOrd="0" presId="urn:microsoft.com/office/officeart/2005/8/layout/orgChart1"/>
    <dgm:cxn modelId="{A4DE4535-260D-411B-9C22-9254C3335A5B}" type="presParOf" srcId="{CD91D3B0-6E30-4DF7-B3D2-5F05E735257D}" destId="{32F37680-2EC4-46FD-A52C-B6EA003ED307}" srcOrd="1" destOrd="0" presId="urn:microsoft.com/office/officeart/2005/8/layout/orgChart1"/>
    <dgm:cxn modelId="{5D4AB02E-221D-4D0E-A53F-CEBACBCFD37A}" type="presParOf" srcId="{F18EA8FC-B0A0-4488-A183-B01B25486CB3}" destId="{A15D7975-2CF7-4E13-BF76-D8AEF82DC8FC}" srcOrd="1" destOrd="0" presId="urn:microsoft.com/office/officeart/2005/8/layout/orgChart1"/>
    <dgm:cxn modelId="{3AA20684-347E-470F-8C35-ECFA3BEAB7BF}" type="presParOf" srcId="{F18EA8FC-B0A0-4488-A183-B01B25486CB3}" destId="{FA880320-070C-4464-8F9D-AB7DB30487B9}" srcOrd="2" destOrd="0" presId="urn:microsoft.com/office/officeart/2005/8/layout/orgChart1"/>
    <dgm:cxn modelId="{6B80BC3E-5550-4456-A65A-5E144C5203E4}" type="presParOf" srcId="{EA08347B-9B08-405B-A7B3-D141F69D4843}" destId="{DB5F87B0-1E14-4435-B880-BD4F7D5EC7F5}" srcOrd="2" destOrd="0" presId="urn:microsoft.com/office/officeart/2005/8/layout/orgChart1"/>
    <dgm:cxn modelId="{FC87A81D-8935-48C1-8A48-78DD1DCB2047}" type="presParOf" srcId="{30D95FE3-5285-46C1-9113-1D8BECFBEAE4}" destId="{873EF617-F0CB-4EC8-A5A3-C8609637817C}" srcOrd="2" destOrd="0" presId="urn:microsoft.com/office/officeart/2005/8/layout/orgChart1"/>
    <dgm:cxn modelId="{D4359A2C-9285-430E-B6AA-15B29C48A1D6}" type="presParOf" srcId="{00078312-35A5-49F3-B6BA-D487E97B271F}" destId="{F04297A6-FBDB-4A4D-ABD9-8DFF3B6640C2}" srcOrd="2" destOrd="0" presId="urn:microsoft.com/office/officeart/2005/8/layout/orgChart1"/>
    <dgm:cxn modelId="{2EA0EC87-889D-461C-9BCE-AB95BA610D55}" type="presParOf" srcId="{300D467E-402B-4D45-869B-9AEF85DCFB79}" destId="{A9C0AD86-A574-40E2-811A-0155D034682E}" srcOrd="4" destOrd="0" presId="urn:microsoft.com/office/officeart/2005/8/layout/orgChart1"/>
    <dgm:cxn modelId="{55DBA4E7-648E-40CC-B103-6209E6B787DA}" type="presParOf" srcId="{300D467E-402B-4D45-869B-9AEF85DCFB79}" destId="{983D74C4-0E6D-43AD-96C1-BFAEB0CF34A6}" srcOrd="5" destOrd="0" presId="urn:microsoft.com/office/officeart/2005/8/layout/orgChart1"/>
    <dgm:cxn modelId="{E9D8FE3D-23D1-46FB-813A-354DC8CE4BD0}" type="presParOf" srcId="{983D74C4-0E6D-43AD-96C1-BFAEB0CF34A6}" destId="{ECC97CDF-DFBF-4B2A-B42E-8816CB3CA006}" srcOrd="0" destOrd="0" presId="urn:microsoft.com/office/officeart/2005/8/layout/orgChart1"/>
    <dgm:cxn modelId="{AE8D812F-5EDE-4FA3-886D-08B96C09A5B6}" type="presParOf" srcId="{ECC97CDF-DFBF-4B2A-B42E-8816CB3CA006}" destId="{6A096905-9CA4-4C8C-AFD0-D70FE8FFC39A}" srcOrd="0" destOrd="0" presId="urn:microsoft.com/office/officeart/2005/8/layout/orgChart1"/>
    <dgm:cxn modelId="{BF245E58-B846-4FA0-AFF6-EC984DD89C75}" type="presParOf" srcId="{ECC97CDF-DFBF-4B2A-B42E-8816CB3CA006}" destId="{56E1CF5A-AD17-402A-92D8-933551EED704}" srcOrd="1" destOrd="0" presId="urn:microsoft.com/office/officeart/2005/8/layout/orgChart1"/>
    <dgm:cxn modelId="{FDB9087D-5EC6-4F02-A6B9-6672796E34DB}" type="presParOf" srcId="{983D74C4-0E6D-43AD-96C1-BFAEB0CF34A6}" destId="{5FB28119-76DB-443A-B125-56F81230960C}" srcOrd="1" destOrd="0" presId="urn:microsoft.com/office/officeart/2005/8/layout/orgChart1"/>
    <dgm:cxn modelId="{3DEFCEE9-387E-4499-9D5B-48F3739F2665}" type="presParOf" srcId="{983D74C4-0E6D-43AD-96C1-BFAEB0CF34A6}" destId="{785C273E-525C-4600-B5FB-EA7466143BD4}" srcOrd="2" destOrd="0" presId="urn:microsoft.com/office/officeart/2005/8/layout/orgChart1"/>
    <dgm:cxn modelId="{9D44ADB1-E707-452B-8AA7-CB09BE36096C}" type="presParOf" srcId="{0CEB2766-30F9-46BC-B664-C8E1620FB9B0}" destId="{7ED3B886-6D77-4605-8451-CCB56245E63B}" srcOrd="2" destOrd="0" presId="urn:microsoft.com/office/officeart/2005/8/layout/orgChart1"/>
    <dgm:cxn modelId="{F12C9EB7-4487-4B5C-A082-47073463A17C}" type="presParOf" srcId="{49538B66-028A-4612-A839-8DC4011DEE10}" destId="{F60B1321-98C2-467D-BA3D-8DF0770C6EF4}" srcOrd="2" destOrd="0" presId="urn:microsoft.com/office/officeart/2005/8/layout/orgChart1"/>
    <dgm:cxn modelId="{74F06AB8-3BF4-4EAD-8228-F8CF60AD6989}" type="presParOf" srcId="{ABD837A8-AAE8-4A49-B0B7-B15DFD094D16}" destId="{492F4D7C-D8F7-40D1-984C-3352CF9161EC}" srcOrd="2" destOrd="0" presId="urn:microsoft.com/office/officeart/2005/8/layout/orgChart1"/>
    <dgm:cxn modelId="{E671D58C-7E40-4199-9FBD-393CCDD5190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CAB6163C-8961-49E6-9A5A-4C840468DDD2}" type="presOf" srcId="{C43D2E28-0C1D-4816-8555-5F7DD35B3317}" destId="{2F0C6C9A-CAF6-4FE9-8ED2-DECEC25ED750}" srcOrd="0" destOrd="0" presId="urn:microsoft.com/office/officeart/2005/8/layout/orgChart1"/>
    <dgm:cxn modelId="{DD5089CE-C2E2-4796-8BE4-9756B1C22274}" type="presOf" srcId="{FCBA488B-9379-4F1B-892B-A28167B00863}" destId="{A637139C-3F30-4B0C-8BC7-BB9F64FF8A5C}" srcOrd="0" destOrd="0" presId="urn:microsoft.com/office/officeart/2005/8/layout/orgChart1"/>
    <dgm:cxn modelId="{AF9DE82F-7590-4608-A85A-62359B795A8F}" type="presOf" srcId="{9941FE08-370F-4C0B-B7C0-884491FBACBA}" destId="{A868FCB6-B149-45A8-89E7-F2D886F9A2EF}" srcOrd="1" destOrd="0" presId="urn:microsoft.com/office/officeart/2005/8/layout/orgChart1"/>
    <dgm:cxn modelId="{72FA1BDF-8BB5-484D-9FA9-ED358432C183}" type="presOf" srcId="{D7E9DDF7-C64D-4FB2-BD8B-582A5976CE68}" destId="{4F536BCA-E3AE-4A22-8BBB-E20DB7A2B3B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8125D2B7-800B-4508-AFE8-AA44FEBA5173}" type="presOf" srcId="{C43D2E28-0C1D-4816-8555-5F7DD35B3317}" destId="{7D1891B7-71E1-4466-9AD6-9E0CB6C68BCF}"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92CA552-3D28-41CD-A80D-E77C7AC9B649}" type="presOf" srcId="{BB309E08-39F2-4600-AED5-49A2213CBA3E}" destId="{A9212D09-8CF8-4503-AAD0-DF7FCC2B7719}" srcOrd="1" destOrd="0" presId="urn:microsoft.com/office/officeart/2005/8/layout/orgChart1"/>
    <dgm:cxn modelId="{6D42C600-BA18-402D-90C3-FE7DF7B0A9F2}" type="presOf" srcId="{4A85E487-6E50-47F8-9BCC-5096A248B99C}" destId="{A1FB83BE-5776-4010-A7A6-7F3F4E731814}"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1A865072-09BD-4A31-8A1A-E5E0EB417922}" type="presOf" srcId="{F48ECA67-F44F-4F2B-BE4B-265E2A06353D}" destId="{2AF6B637-314B-4CDA-81B9-0566AD26FAED}" srcOrd="0" destOrd="0" presId="urn:microsoft.com/office/officeart/2005/8/layout/orgChart1"/>
    <dgm:cxn modelId="{48371EF6-79C7-4DEA-8F26-4C8A0500441C}" type="presOf" srcId="{3B86EE78-4949-4B96-A226-46AE6C880DFC}" destId="{EF3F4C50-4436-47DE-AF21-D342B2399602}" srcOrd="0" destOrd="0" presId="urn:microsoft.com/office/officeart/2005/8/layout/orgChart1"/>
    <dgm:cxn modelId="{8D84F813-3BD0-4EA6-B863-6B9C261E6610}" type="presOf" srcId="{E540E76C-ABB5-4F5F-BC7E-B5E2C2F51C06}" destId="{FAA1C841-3AC5-4812-88ED-B06D7F815F09}"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384F6B8-F07A-4B4D-A984-972EA298A674}" type="presOf" srcId="{30B491EF-D6AA-41ED-9CF5-86D4CE5F11F7}" destId="{71FED466-6470-4C3D-8ED9-FE1056355FF5}"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6345EDAD-2ACF-4013-851C-F38964FE6D5C}" srcId="{F703D087-E0E7-4964-89D9-C54985F6A02C}" destId="{C43D2E28-0C1D-4816-8555-5F7DD35B3317}" srcOrd="0" destOrd="0" parTransId="{BC77DB5E-1FCC-454A-9041-6BDF8DB62969}" sibTransId="{5D9384E2-BD44-485E-A329-A1684C841054}"/>
    <dgm:cxn modelId="{6502E86F-5C51-477F-A639-932044CEF22C}" type="presOf" srcId="{AADE4F90-6322-4A54-BEFF-AB3ECA0E4F29}" destId="{9CB3ADAB-5D55-4677-BFF6-27AFF3E1DA6F}" srcOrd="0" destOrd="0" presId="urn:microsoft.com/office/officeart/2005/8/layout/orgChart1"/>
    <dgm:cxn modelId="{227767A3-3D9D-4ADD-BD92-92201B81E35F}" type="presOf" srcId="{FCBA488B-9379-4F1B-892B-A28167B00863}" destId="{96FB7488-074D-46D9-AE79-0AED4196BDC6}" srcOrd="1" destOrd="0" presId="urn:microsoft.com/office/officeart/2005/8/layout/orgChart1"/>
    <dgm:cxn modelId="{422745CA-CE1E-477E-9D9D-EF0F9C766181}" type="presOf" srcId="{82466762-97D7-4752-95D6-1EA96F082D9A}" destId="{A9C0AD86-A574-40E2-811A-0155D034682E}" srcOrd="0" destOrd="0" presId="urn:microsoft.com/office/officeart/2005/8/layout/orgChart1"/>
    <dgm:cxn modelId="{F68A1512-493F-4F57-A75F-C89DD44E8368}" type="presOf" srcId="{BB309E08-39F2-4600-AED5-49A2213CBA3E}" destId="{2076E856-FB22-45E0-A1C3-22CD6EBEE187}" srcOrd="0" destOrd="0" presId="urn:microsoft.com/office/officeart/2005/8/layout/orgChart1"/>
    <dgm:cxn modelId="{1E80E929-7F20-48F5-BC23-57BB32A1BF9A}" type="presOf" srcId="{F703D087-E0E7-4964-89D9-C54985F6A02C}" destId="{1D20635F-232A-435B-A127-80E62CF29CD9}" srcOrd="0" destOrd="0" presId="urn:microsoft.com/office/officeart/2005/8/layout/orgChart1"/>
    <dgm:cxn modelId="{588D5082-EED5-4C12-A9DF-8C0B70CC0C12}" type="presOf" srcId="{3633DFA1-BF3C-4902-BA82-14D2DF83CB7D}" destId="{423DFD63-E907-4C73-B01B-DED6229F22AF}" srcOrd="0" destOrd="0" presId="urn:microsoft.com/office/officeart/2005/8/layout/orgChart1"/>
    <dgm:cxn modelId="{AF8C0AEF-AF58-4576-850E-4F9864DBB7C7}" type="presOf" srcId="{531AE681-58F1-42E7-B95C-27968BFB14E7}" destId="{3B6FE21B-5573-4BBF-A262-9925E88E6771}"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C56A2DAB-6EA1-4882-8C73-5225DD8A65F8}" type="presOf" srcId="{BF6369B4-C7FC-48BE-8557-58DD6C7CB978}" destId="{6A096905-9CA4-4C8C-AFD0-D70FE8FFC39A}" srcOrd="0" destOrd="0" presId="urn:microsoft.com/office/officeart/2005/8/layout/orgChart1"/>
    <dgm:cxn modelId="{36B34A8B-A657-4A51-BF0E-9A88B0E6152D}" type="presOf" srcId="{4A85E487-6E50-47F8-9BCC-5096A248B99C}" destId="{FDF8D85E-94CD-44D9-A717-09E00C5A1765}" srcOrd="1" destOrd="0" presId="urn:microsoft.com/office/officeart/2005/8/layout/orgChart1"/>
    <dgm:cxn modelId="{1C01685A-C5D8-4BF7-B1A7-1AB555825649}" type="presOf" srcId="{30B491EF-D6AA-41ED-9CF5-86D4CE5F11F7}" destId="{92838054-8647-4A29-AE4D-9E1451370928}" srcOrd="0" destOrd="0" presId="urn:microsoft.com/office/officeart/2005/8/layout/orgChart1"/>
    <dgm:cxn modelId="{13C275E8-13DE-4FF1-A61D-EACEFFD3A8FF}" type="presOf" srcId="{07F2CDD9-1A3B-4040-9997-46948BF1F146}" destId="{171FAA40-658F-40AE-886D-668F6A84496F}" srcOrd="0" destOrd="0" presId="urn:microsoft.com/office/officeart/2005/8/layout/orgChart1"/>
    <dgm:cxn modelId="{0CFA23EA-1C5C-49F4-B8BB-B241BB254FA4}" type="presOf" srcId="{3AB46ACC-1AFA-475A-8B10-90CDFD73B014}" destId="{00AFFA76-1BB5-4ACD-9922-BB0BB297EF66}"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A9984A3B-CF49-4C64-8FD8-CB3E7BE86F94}" type="presOf" srcId="{C07B5558-B5FE-4033-9577-DFA2DCB46ABC}" destId="{9C74B01B-7088-4A33-8303-445D6CC28277}" srcOrd="0" destOrd="0" presId="urn:microsoft.com/office/officeart/2005/8/layout/orgChart1"/>
    <dgm:cxn modelId="{588D0062-1662-4D82-9D74-EF4F78442623}" type="presOf" srcId="{F184975E-349A-4CBF-BB39-EC3617665101}" destId="{6602648A-DCC2-438B-BFA7-C82CD52913EB}" srcOrd="0" destOrd="0" presId="urn:microsoft.com/office/officeart/2005/8/layout/orgChart1"/>
    <dgm:cxn modelId="{C0E1A51E-B075-4374-8609-6E9478145998}" type="presOf" srcId="{F48ECA67-F44F-4F2B-BE4B-265E2A06353D}" destId="{ECFF678D-DD92-4733-9936-48F524EC96D3}" srcOrd="1" destOrd="0" presId="urn:microsoft.com/office/officeart/2005/8/layout/orgChart1"/>
    <dgm:cxn modelId="{784D8B38-B7ED-423C-BE33-D5E0ECC9D44F}" type="presOf" srcId="{F184975E-349A-4CBF-BB39-EC3617665101}" destId="{32F37680-2EC4-46FD-A52C-B6EA003ED307}"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669BB8A6-98AB-4990-AD98-089436A88CC8}" type="presOf" srcId="{BF6369B4-C7FC-48BE-8557-58DD6C7CB978}" destId="{56E1CF5A-AD17-402A-92D8-933551EED704}" srcOrd="1" destOrd="0" presId="urn:microsoft.com/office/officeart/2005/8/layout/orgChart1"/>
    <dgm:cxn modelId="{7331F33F-F0DF-4D58-B06A-AB3C66D915C1}" type="presOf" srcId="{9941FE08-370F-4C0B-B7C0-884491FBACBA}" destId="{CB0FD2B3-98E1-4C63-95F2-24D1480A7A61}" srcOrd="0" destOrd="0" presId="urn:microsoft.com/office/officeart/2005/8/layout/orgChart1"/>
    <dgm:cxn modelId="{812E3805-CC95-4AE4-B4C1-F94B21E722A0}" type="presOf" srcId="{D7E9DDF7-C64D-4FB2-BD8B-582A5976CE68}" destId="{1F4999B4-84D7-4628-9D54-A511E001FB8C}" srcOrd="1" destOrd="0" presId="urn:microsoft.com/office/officeart/2005/8/layout/orgChart1"/>
    <dgm:cxn modelId="{4EFEF25C-451D-4803-9598-E0AB6009C4DD}" type="presParOf" srcId="{1D20635F-232A-435B-A127-80E62CF29CD9}" destId="{F48C1AEF-05E5-456C-B8DA-7C1111BD394A}" srcOrd="0" destOrd="0" presId="urn:microsoft.com/office/officeart/2005/8/layout/orgChart1"/>
    <dgm:cxn modelId="{7E108B71-8EFE-494F-89F1-A3430DEB2607}" type="presParOf" srcId="{F48C1AEF-05E5-456C-B8DA-7C1111BD394A}" destId="{EB15D458-A4B7-43A7-B3A5-F6C4748B18A1}" srcOrd="0" destOrd="0" presId="urn:microsoft.com/office/officeart/2005/8/layout/orgChart1"/>
    <dgm:cxn modelId="{F640A723-689D-4DC4-AE45-1A4DB3AC0512}" type="presParOf" srcId="{EB15D458-A4B7-43A7-B3A5-F6C4748B18A1}" destId="{2F0C6C9A-CAF6-4FE9-8ED2-DECEC25ED750}" srcOrd="0" destOrd="0" presId="urn:microsoft.com/office/officeart/2005/8/layout/orgChart1"/>
    <dgm:cxn modelId="{E9B4C0AA-065B-47C3-ABAB-7A5EBB12456C}" type="presParOf" srcId="{EB15D458-A4B7-43A7-B3A5-F6C4748B18A1}" destId="{7D1891B7-71E1-4466-9AD6-9E0CB6C68BCF}" srcOrd="1" destOrd="0" presId="urn:microsoft.com/office/officeart/2005/8/layout/orgChart1"/>
    <dgm:cxn modelId="{7DB91ED2-43DF-4E19-9F8C-327C9A1F6496}" type="presParOf" srcId="{F48C1AEF-05E5-456C-B8DA-7C1111BD394A}" destId="{27326C9C-1BE3-4BBF-AF8A-D767694BBCEC}" srcOrd="1" destOrd="0" presId="urn:microsoft.com/office/officeart/2005/8/layout/orgChart1"/>
    <dgm:cxn modelId="{9C6EE877-BDF4-4C35-9C52-E1D45216EE6A}" type="presParOf" srcId="{27326C9C-1BE3-4BBF-AF8A-D767694BBCEC}" destId="{171FAA40-658F-40AE-886D-668F6A84496F}" srcOrd="0" destOrd="0" presId="urn:microsoft.com/office/officeart/2005/8/layout/orgChart1"/>
    <dgm:cxn modelId="{6F7C0384-6962-4508-B012-2E4C6974BCA8}" type="presParOf" srcId="{27326C9C-1BE3-4BBF-AF8A-D767694BBCEC}" destId="{ABD837A8-AAE8-4A49-B0B7-B15DFD094D16}" srcOrd="1" destOrd="0" presId="urn:microsoft.com/office/officeart/2005/8/layout/orgChart1"/>
    <dgm:cxn modelId="{5660C8AD-9652-47D4-B7F6-5A5CC0F37786}" type="presParOf" srcId="{ABD837A8-AAE8-4A49-B0B7-B15DFD094D16}" destId="{43B3588B-D704-4A2F-9B45-D5FC432A835C}" srcOrd="0" destOrd="0" presId="urn:microsoft.com/office/officeart/2005/8/layout/orgChart1"/>
    <dgm:cxn modelId="{4EC4DE65-4F27-4A7B-85C8-8E6EEF42A95E}" type="presParOf" srcId="{43B3588B-D704-4A2F-9B45-D5FC432A835C}" destId="{CB0FD2B3-98E1-4C63-95F2-24D1480A7A61}" srcOrd="0" destOrd="0" presId="urn:microsoft.com/office/officeart/2005/8/layout/orgChart1"/>
    <dgm:cxn modelId="{052F42DB-6302-451B-A3DF-3213EC721662}" type="presParOf" srcId="{43B3588B-D704-4A2F-9B45-D5FC432A835C}" destId="{A868FCB6-B149-45A8-89E7-F2D886F9A2EF}" srcOrd="1" destOrd="0" presId="urn:microsoft.com/office/officeart/2005/8/layout/orgChart1"/>
    <dgm:cxn modelId="{D419459C-6E99-4EFA-8E1C-AE10E6D86D87}" type="presParOf" srcId="{ABD837A8-AAE8-4A49-B0B7-B15DFD094D16}" destId="{59DB22D6-C223-4308-9C1B-761C8F8013BB}" srcOrd="1" destOrd="0" presId="urn:microsoft.com/office/officeart/2005/8/layout/orgChart1"/>
    <dgm:cxn modelId="{02A7B971-AEC2-4397-AEF9-9BD7967C0073}" type="presParOf" srcId="{59DB22D6-C223-4308-9C1B-761C8F8013BB}" destId="{9C74B01B-7088-4A33-8303-445D6CC28277}" srcOrd="0" destOrd="0" presId="urn:microsoft.com/office/officeart/2005/8/layout/orgChart1"/>
    <dgm:cxn modelId="{22D534B1-1CCE-444F-8616-F2914E64B82B}" type="presParOf" srcId="{59DB22D6-C223-4308-9C1B-761C8F8013BB}" destId="{49538B66-028A-4612-A839-8DC4011DEE10}" srcOrd="1" destOrd="0" presId="urn:microsoft.com/office/officeart/2005/8/layout/orgChart1"/>
    <dgm:cxn modelId="{2D1B8B37-5A97-41AA-8400-9AE84C524814}" type="presParOf" srcId="{49538B66-028A-4612-A839-8DC4011DEE10}" destId="{A9E97FCF-44A9-427C-A2EA-B9AD29817833}" srcOrd="0" destOrd="0" presId="urn:microsoft.com/office/officeart/2005/8/layout/orgChart1"/>
    <dgm:cxn modelId="{3B27E50A-F63D-4D8A-8561-4D67D538A525}" type="presParOf" srcId="{A9E97FCF-44A9-427C-A2EA-B9AD29817833}" destId="{A637139C-3F30-4B0C-8BC7-BB9F64FF8A5C}" srcOrd="0" destOrd="0" presId="urn:microsoft.com/office/officeart/2005/8/layout/orgChart1"/>
    <dgm:cxn modelId="{D12EC451-CB89-4C98-977A-D96D184464D6}" type="presParOf" srcId="{A9E97FCF-44A9-427C-A2EA-B9AD29817833}" destId="{96FB7488-074D-46D9-AE79-0AED4196BDC6}" srcOrd="1" destOrd="0" presId="urn:microsoft.com/office/officeart/2005/8/layout/orgChart1"/>
    <dgm:cxn modelId="{A5C45BBB-58B3-464D-AEEC-1E9E07CA2F76}" type="presParOf" srcId="{49538B66-028A-4612-A839-8DC4011DEE10}" destId="{67E0231F-7F5B-4541-8ECF-BEE9C02D3A9A}" srcOrd="1" destOrd="0" presId="urn:microsoft.com/office/officeart/2005/8/layout/orgChart1"/>
    <dgm:cxn modelId="{35F4EE73-64B4-4015-8C88-959C04893809}" type="presParOf" srcId="{67E0231F-7F5B-4541-8ECF-BEE9C02D3A9A}" destId="{423DFD63-E907-4C73-B01B-DED6229F22AF}" srcOrd="0" destOrd="0" presId="urn:microsoft.com/office/officeart/2005/8/layout/orgChart1"/>
    <dgm:cxn modelId="{452CE311-BA83-4B5A-916F-74BD521C2707}" type="presParOf" srcId="{67E0231F-7F5B-4541-8ECF-BEE9C02D3A9A}" destId="{0CEB2766-30F9-46BC-B664-C8E1620FB9B0}" srcOrd="1" destOrd="0" presId="urn:microsoft.com/office/officeart/2005/8/layout/orgChart1"/>
    <dgm:cxn modelId="{78C70664-A74D-4FED-8BB2-67DC39EBAA95}" type="presParOf" srcId="{0CEB2766-30F9-46BC-B664-C8E1620FB9B0}" destId="{848188DE-98EA-4910-ADC2-3AC151B84885}" srcOrd="0" destOrd="0" presId="urn:microsoft.com/office/officeart/2005/8/layout/orgChart1"/>
    <dgm:cxn modelId="{8C740936-83B0-41CF-B312-D33C64A450FB}" type="presParOf" srcId="{848188DE-98EA-4910-ADC2-3AC151B84885}" destId="{92838054-8647-4A29-AE4D-9E1451370928}" srcOrd="0" destOrd="0" presId="urn:microsoft.com/office/officeart/2005/8/layout/orgChart1"/>
    <dgm:cxn modelId="{75F62871-DA75-48CB-8E71-556FCDC5AD0A}" type="presParOf" srcId="{848188DE-98EA-4910-ADC2-3AC151B84885}" destId="{71FED466-6470-4C3D-8ED9-FE1056355FF5}" srcOrd="1" destOrd="0" presId="urn:microsoft.com/office/officeart/2005/8/layout/orgChart1"/>
    <dgm:cxn modelId="{839777EB-6E75-49D0-8441-D0559B2FBD4D}" type="presParOf" srcId="{0CEB2766-30F9-46BC-B664-C8E1620FB9B0}" destId="{300D467E-402B-4D45-869B-9AEF85DCFB79}" srcOrd="1" destOrd="0" presId="urn:microsoft.com/office/officeart/2005/8/layout/orgChart1"/>
    <dgm:cxn modelId="{C4D6D397-8DAA-4F83-A24E-4754E09DECAD}" type="presParOf" srcId="{300D467E-402B-4D45-869B-9AEF85DCFB79}" destId="{00AFFA76-1BB5-4ACD-9922-BB0BB297EF66}" srcOrd="0" destOrd="0" presId="urn:microsoft.com/office/officeart/2005/8/layout/orgChart1"/>
    <dgm:cxn modelId="{8ED30120-4F5B-4E94-AEB6-D92ED6DD7296}" type="presParOf" srcId="{300D467E-402B-4D45-869B-9AEF85DCFB79}" destId="{727AA113-BCB6-4C75-B9F8-50E1742515D4}" srcOrd="1" destOrd="0" presId="urn:microsoft.com/office/officeart/2005/8/layout/orgChart1"/>
    <dgm:cxn modelId="{BAE6322A-1309-453F-BB2C-33AD6A338F55}" type="presParOf" srcId="{727AA113-BCB6-4C75-B9F8-50E1742515D4}" destId="{920A6AD6-DEA9-4931-AB0A-5D34F1B73CEA}" srcOrd="0" destOrd="0" presId="urn:microsoft.com/office/officeart/2005/8/layout/orgChart1"/>
    <dgm:cxn modelId="{5E589F3F-CC39-436E-8403-5FE1D16F5B63}" type="presParOf" srcId="{920A6AD6-DEA9-4931-AB0A-5D34F1B73CEA}" destId="{2076E856-FB22-45E0-A1C3-22CD6EBEE187}" srcOrd="0" destOrd="0" presId="urn:microsoft.com/office/officeart/2005/8/layout/orgChart1"/>
    <dgm:cxn modelId="{125F3A32-CDAB-4BE2-857A-756CE41AAB2E}" type="presParOf" srcId="{920A6AD6-DEA9-4931-AB0A-5D34F1B73CEA}" destId="{A9212D09-8CF8-4503-AAD0-DF7FCC2B7719}" srcOrd="1" destOrd="0" presId="urn:microsoft.com/office/officeart/2005/8/layout/orgChart1"/>
    <dgm:cxn modelId="{051B84BB-4215-4EFE-9FAC-5216CCC8BB28}" type="presParOf" srcId="{727AA113-BCB6-4C75-B9F8-50E1742515D4}" destId="{AFD0DFE5-2F62-49CA-9B2C-85D1F0E890B0}" srcOrd="1" destOrd="0" presId="urn:microsoft.com/office/officeart/2005/8/layout/orgChart1"/>
    <dgm:cxn modelId="{FCFC80DF-FCF4-45E9-9640-5C08EBD36DD9}" type="presParOf" srcId="{727AA113-BCB6-4C75-B9F8-50E1742515D4}" destId="{D368E159-303D-4535-9E39-7FCB89437992}" srcOrd="2" destOrd="0" presId="urn:microsoft.com/office/officeart/2005/8/layout/orgChart1"/>
    <dgm:cxn modelId="{AEF1269D-BE91-457C-A191-0271D41DEB95}" type="presParOf" srcId="{300D467E-402B-4D45-869B-9AEF85DCFB79}" destId="{3B6FE21B-5573-4BBF-A262-9925E88E6771}" srcOrd="2" destOrd="0" presId="urn:microsoft.com/office/officeart/2005/8/layout/orgChart1"/>
    <dgm:cxn modelId="{770672CD-2DCE-445B-9B6B-C6882A489806}" type="presParOf" srcId="{300D467E-402B-4D45-869B-9AEF85DCFB79}" destId="{00078312-35A5-49F3-B6BA-D487E97B271F}" srcOrd="3" destOrd="0" presId="urn:microsoft.com/office/officeart/2005/8/layout/orgChart1"/>
    <dgm:cxn modelId="{0594D053-5CA8-4CAA-887A-5410C30BF1C4}" type="presParOf" srcId="{00078312-35A5-49F3-B6BA-D487E97B271F}" destId="{66831F75-0BB8-4A89-A81C-D9177F7D4D3C}" srcOrd="0" destOrd="0" presId="urn:microsoft.com/office/officeart/2005/8/layout/orgChart1"/>
    <dgm:cxn modelId="{30EDCE47-CEEA-4357-8179-B012AA540523}" type="presParOf" srcId="{66831F75-0BB8-4A89-A81C-D9177F7D4D3C}" destId="{A1FB83BE-5776-4010-A7A6-7F3F4E731814}" srcOrd="0" destOrd="0" presId="urn:microsoft.com/office/officeart/2005/8/layout/orgChart1"/>
    <dgm:cxn modelId="{3E7B9127-00E4-4756-96A4-416360C98364}" type="presParOf" srcId="{66831F75-0BB8-4A89-A81C-D9177F7D4D3C}" destId="{FDF8D85E-94CD-44D9-A717-09E00C5A1765}" srcOrd="1" destOrd="0" presId="urn:microsoft.com/office/officeart/2005/8/layout/orgChart1"/>
    <dgm:cxn modelId="{DFF9D08D-DB70-4B39-8604-4EAE09D6F3DF}" type="presParOf" srcId="{00078312-35A5-49F3-B6BA-D487E97B271F}" destId="{03CB1262-BA64-4EB6-8B4F-3F6C180FC9D1}" srcOrd="1" destOrd="0" presId="urn:microsoft.com/office/officeart/2005/8/layout/orgChart1"/>
    <dgm:cxn modelId="{24F8565B-B0F4-42B4-AA1A-175B8572A67F}" type="presParOf" srcId="{03CB1262-BA64-4EB6-8B4F-3F6C180FC9D1}" destId="{EF3F4C50-4436-47DE-AF21-D342B2399602}" srcOrd="0" destOrd="0" presId="urn:microsoft.com/office/officeart/2005/8/layout/orgChart1"/>
    <dgm:cxn modelId="{428F7526-56DB-481D-868A-B23B7D0B891C}" type="presParOf" srcId="{03CB1262-BA64-4EB6-8B4F-3F6C180FC9D1}" destId="{30D95FE3-5285-46C1-9113-1D8BECFBEAE4}" srcOrd="1" destOrd="0" presId="urn:microsoft.com/office/officeart/2005/8/layout/orgChart1"/>
    <dgm:cxn modelId="{C2646BB1-84F7-4A80-A1B1-543C5CF0268C}" type="presParOf" srcId="{30D95FE3-5285-46C1-9113-1D8BECFBEAE4}" destId="{C8AEC35E-3CEB-4281-9CCD-755F0587BEBB}" srcOrd="0" destOrd="0" presId="urn:microsoft.com/office/officeart/2005/8/layout/orgChart1"/>
    <dgm:cxn modelId="{ED599532-7938-4039-8AE1-AEAE8C09AB8D}" type="presParOf" srcId="{C8AEC35E-3CEB-4281-9CCD-755F0587BEBB}" destId="{4F536BCA-E3AE-4A22-8BBB-E20DB7A2B3BC}" srcOrd="0" destOrd="0" presId="urn:microsoft.com/office/officeart/2005/8/layout/orgChart1"/>
    <dgm:cxn modelId="{34409B18-23EB-4C71-BDB1-812BD538042B}" type="presParOf" srcId="{C8AEC35E-3CEB-4281-9CCD-755F0587BEBB}" destId="{1F4999B4-84D7-4628-9D54-A511E001FB8C}" srcOrd="1" destOrd="0" presId="urn:microsoft.com/office/officeart/2005/8/layout/orgChart1"/>
    <dgm:cxn modelId="{1CAFEFAE-1643-4D8D-96F8-E893FB097B15}" type="presParOf" srcId="{30D95FE3-5285-46C1-9113-1D8BECFBEAE4}" destId="{552D2337-8CC9-41F0-86BF-B633A60DD670}" srcOrd="1" destOrd="0" presId="urn:microsoft.com/office/officeart/2005/8/layout/orgChart1"/>
    <dgm:cxn modelId="{66C90298-EC76-4BAA-A605-F0346669215E}" type="presParOf" srcId="{552D2337-8CC9-41F0-86BF-B633A60DD670}" destId="{9CB3ADAB-5D55-4677-BFF6-27AFF3E1DA6F}" srcOrd="0" destOrd="0" presId="urn:microsoft.com/office/officeart/2005/8/layout/orgChart1"/>
    <dgm:cxn modelId="{8BF3E556-3779-4B6B-B941-BAB634246424}" type="presParOf" srcId="{552D2337-8CC9-41F0-86BF-B633A60DD670}" destId="{EA08347B-9B08-405B-A7B3-D141F69D4843}" srcOrd="1" destOrd="0" presId="urn:microsoft.com/office/officeart/2005/8/layout/orgChart1"/>
    <dgm:cxn modelId="{46A0EEE4-CF0A-402C-96BC-CD491DBE939A}" type="presParOf" srcId="{EA08347B-9B08-405B-A7B3-D141F69D4843}" destId="{F5DFE1B9-B867-4C17-8A02-D0F1DE9FD739}" srcOrd="0" destOrd="0" presId="urn:microsoft.com/office/officeart/2005/8/layout/orgChart1"/>
    <dgm:cxn modelId="{207D4872-933F-4459-A401-3D50CDB97A3C}" type="presParOf" srcId="{F5DFE1B9-B867-4C17-8A02-D0F1DE9FD739}" destId="{2AF6B637-314B-4CDA-81B9-0566AD26FAED}" srcOrd="0" destOrd="0" presId="urn:microsoft.com/office/officeart/2005/8/layout/orgChart1"/>
    <dgm:cxn modelId="{9536B92D-DA37-43C9-8952-491C27DD8FF3}" type="presParOf" srcId="{F5DFE1B9-B867-4C17-8A02-D0F1DE9FD739}" destId="{ECFF678D-DD92-4733-9936-48F524EC96D3}" srcOrd="1" destOrd="0" presId="urn:microsoft.com/office/officeart/2005/8/layout/orgChart1"/>
    <dgm:cxn modelId="{FE7E2040-11B3-4BCC-8E3C-A42F3489EB75}" type="presParOf" srcId="{EA08347B-9B08-405B-A7B3-D141F69D4843}" destId="{5FBD440D-B8DD-4B3C-AD54-E59A303D8A7E}" srcOrd="1" destOrd="0" presId="urn:microsoft.com/office/officeart/2005/8/layout/orgChart1"/>
    <dgm:cxn modelId="{8E1850BA-5258-4FA5-903B-44186B3BAC88}" type="presParOf" srcId="{5FBD440D-B8DD-4B3C-AD54-E59A303D8A7E}" destId="{FAA1C841-3AC5-4812-88ED-B06D7F815F09}" srcOrd="0" destOrd="0" presId="urn:microsoft.com/office/officeart/2005/8/layout/orgChart1"/>
    <dgm:cxn modelId="{6A269D44-1137-4E78-95C7-CC9EA48C9DE0}" type="presParOf" srcId="{5FBD440D-B8DD-4B3C-AD54-E59A303D8A7E}" destId="{F18EA8FC-B0A0-4488-A183-B01B25486CB3}" srcOrd="1" destOrd="0" presId="urn:microsoft.com/office/officeart/2005/8/layout/orgChart1"/>
    <dgm:cxn modelId="{1CA3F927-72A5-4D85-8633-A43603F2DFFB}" type="presParOf" srcId="{F18EA8FC-B0A0-4488-A183-B01B25486CB3}" destId="{CD91D3B0-6E30-4DF7-B3D2-5F05E735257D}" srcOrd="0" destOrd="0" presId="urn:microsoft.com/office/officeart/2005/8/layout/orgChart1"/>
    <dgm:cxn modelId="{E256D2D4-9B77-4828-A6D6-48CAC6631EA3}" type="presParOf" srcId="{CD91D3B0-6E30-4DF7-B3D2-5F05E735257D}" destId="{6602648A-DCC2-438B-BFA7-C82CD52913EB}" srcOrd="0" destOrd="0" presId="urn:microsoft.com/office/officeart/2005/8/layout/orgChart1"/>
    <dgm:cxn modelId="{23CE464C-CFB0-418A-BD12-1C4F0B0BA3F4}" type="presParOf" srcId="{CD91D3B0-6E30-4DF7-B3D2-5F05E735257D}" destId="{32F37680-2EC4-46FD-A52C-B6EA003ED307}" srcOrd="1" destOrd="0" presId="urn:microsoft.com/office/officeart/2005/8/layout/orgChart1"/>
    <dgm:cxn modelId="{1EDC2012-BDEA-4B8A-B7A2-48CB0F42EA17}" type="presParOf" srcId="{F18EA8FC-B0A0-4488-A183-B01B25486CB3}" destId="{A15D7975-2CF7-4E13-BF76-D8AEF82DC8FC}" srcOrd="1" destOrd="0" presId="urn:microsoft.com/office/officeart/2005/8/layout/orgChart1"/>
    <dgm:cxn modelId="{74B35249-CD91-49F2-87B7-4179F57C944D}" type="presParOf" srcId="{F18EA8FC-B0A0-4488-A183-B01B25486CB3}" destId="{FA880320-070C-4464-8F9D-AB7DB30487B9}" srcOrd="2" destOrd="0" presId="urn:microsoft.com/office/officeart/2005/8/layout/orgChart1"/>
    <dgm:cxn modelId="{7F0B885C-F7D3-4BFC-B6A2-2F9BF333B20A}" type="presParOf" srcId="{EA08347B-9B08-405B-A7B3-D141F69D4843}" destId="{DB5F87B0-1E14-4435-B880-BD4F7D5EC7F5}" srcOrd="2" destOrd="0" presId="urn:microsoft.com/office/officeart/2005/8/layout/orgChart1"/>
    <dgm:cxn modelId="{E70DB719-8481-424D-A749-4DDF6391D2BB}" type="presParOf" srcId="{30D95FE3-5285-46C1-9113-1D8BECFBEAE4}" destId="{873EF617-F0CB-4EC8-A5A3-C8609637817C}" srcOrd="2" destOrd="0" presId="urn:microsoft.com/office/officeart/2005/8/layout/orgChart1"/>
    <dgm:cxn modelId="{1648008E-C8EA-404F-A9D9-AA8B0E7CA420}" type="presParOf" srcId="{00078312-35A5-49F3-B6BA-D487E97B271F}" destId="{F04297A6-FBDB-4A4D-ABD9-8DFF3B6640C2}" srcOrd="2" destOrd="0" presId="urn:microsoft.com/office/officeart/2005/8/layout/orgChart1"/>
    <dgm:cxn modelId="{C05E2696-70B6-45ED-9396-EC4F2AB64B71}" type="presParOf" srcId="{300D467E-402B-4D45-869B-9AEF85DCFB79}" destId="{A9C0AD86-A574-40E2-811A-0155D034682E}" srcOrd="4" destOrd="0" presId="urn:microsoft.com/office/officeart/2005/8/layout/orgChart1"/>
    <dgm:cxn modelId="{0091CA84-C5A2-40B0-BBD6-3BF07CE1575A}" type="presParOf" srcId="{300D467E-402B-4D45-869B-9AEF85DCFB79}" destId="{983D74C4-0E6D-43AD-96C1-BFAEB0CF34A6}" srcOrd="5" destOrd="0" presId="urn:microsoft.com/office/officeart/2005/8/layout/orgChart1"/>
    <dgm:cxn modelId="{D787F74A-6433-45BB-BCC1-5F8403240E75}" type="presParOf" srcId="{983D74C4-0E6D-43AD-96C1-BFAEB0CF34A6}" destId="{ECC97CDF-DFBF-4B2A-B42E-8816CB3CA006}" srcOrd="0" destOrd="0" presId="urn:microsoft.com/office/officeart/2005/8/layout/orgChart1"/>
    <dgm:cxn modelId="{06C15A43-8240-493E-BEEB-7950B7E17B00}" type="presParOf" srcId="{ECC97CDF-DFBF-4B2A-B42E-8816CB3CA006}" destId="{6A096905-9CA4-4C8C-AFD0-D70FE8FFC39A}" srcOrd="0" destOrd="0" presId="urn:microsoft.com/office/officeart/2005/8/layout/orgChart1"/>
    <dgm:cxn modelId="{7894740B-97B4-4E2A-9D5E-FDF4C6F2DC6B}" type="presParOf" srcId="{ECC97CDF-DFBF-4B2A-B42E-8816CB3CA006}" destId="{56E1CF5A-AD17-402A-92D8-933551EED704}" srcOrd="1" destOrd="0" presId="urn:microsoft.com/office/officeart/2005/8/layout/orgChart1"/>
    <dgm:cxn modelId="{54B1BA86-3F64-4FCE-97BA-3C3B88018B6D}" type="presParOf" srcId="{983D74C4-0E6D-43AD-96C1-BFAEB0CF34A6}" destId="{5FB28119-76DB-443A-B125-56F81230960C}" srcOrd="1" destOrd="0" presId="urn:microsoft.com/office/officeart/2005/8/layout/orgChart1"/>
    <dgm:cxn modelId="{43141647-D799-4934-9C87-D1C7DC4D54C4}" type="presParOf" srcId="{983D74C4-0E6D-43AD-96C1-BFAEB0CF34A6}" destId="{785C273E-525C-4600-B5FB-EA7466143BD4}" srcOrd="2" destOrd="0" presId="urn:microsoft.com/office/officeart/2005/8/layout/orgChart1"/>
    <dgm:cxn modelId="{70996F60-01A2-4ED5-85C3-87ECD2BD4AE3}" type="presParOf" srcId="{0CEB2766-30F9-46BC-B664-C8E1620FB9B0}" destId="{7ED3B886-6D77-4605-8451-CCB56245E63B}" srcOrd="2" destOrd="0" presId="urn:microsoft.com/office/officeart/2005/8/layout/orgChart1"/>
    <dgm:cxn modelId="{FBCEC04E-597A-4201-9ECD-FF710F1FF192}" type="presParOf" srcId="{49538B66-028A-4612-A839-8DC4011DEE10}" destId="{F60B1321-98C2-467D-BA3D-8DF0770C6EF4}" srcOrd="2" destOrd="0" presId="urn:microsoft.com/office/officeart/2005/8/layout/orgChart1"/>
    <dgm:cxn modelId="{AF5A8764-0648-4AED-9A66-C586CDD1405C}" type="presParOf" srcId="{ABD837A8-AAE8-4A49-B0B7-B15DFD094D16}" destId="{492F4D7C-D8F7-40D1-984C-3352CF9161EC}" srcOrd="2" destOrd="0" presId="urn:microsoft.com/office/officeart/2005/8/layout/orgChart1"/>
    <dgm:cxn modelId="{F1995DAF-2900-4B8C-9070-1C900035AE39}"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AE981A8B-0C2B-475E-AF72-F2DE2BA53435}" type="presOf" srcId="{E540E76C-ABB5-4F5F-BC7E-B5E2C2F51C06}" destId="{FAA1C841-3AC5-4812-88ED-B06D7F815F09}" srcOrd="0" destOrd="0" presId="urn:microsoft.com/office/officeart/2005/8/layout/orgChart1"/>
    <dgm:cxn modelId="{D37E96F2-704F-4705-90D4-C43694080B3B}" type="presOf" srcId="{AADE4F90-6322-4A54-BEFF-AB3ECA0E4F29}" destId="{9CB3ADAB-5D55-4677-BFF6-27AFF3E1DA6F}" srcOrd="0" destOrd="0" presId="urn:microsoft.com/office/officeart/2005/8/layout/orgChart1"/>
    <dgm:cxn modelId="{2593430C-F213-4CDE-86D7-8A3C1AE98BF9}" type="presOf" srcId="{FCBA488B-9379-4F1B-892B-A28167B00863}" destId="{96FB7488-074D-46D9-AE79-0AED4196BDC6}" srcOrd="1" destOrd="0" presId="urn:microsoft.com/office/officeart/2005/8/layout/orgChart1"/>
    <dgm:cxn modelId="{7A864DA6-5BD0-4E20-905E-92AD2D5480FA}" type="presOf" srcId="{F48ECA67-F44F-4F2B-BE4B-265E2A06353D}" destId="{ECFF678D-DD92-4733-9936-48F524EC96D3}" srcOrd="1" destOrd="0" presId="urn:microsoft.com/office/officeart/2005/8/layout/orgChart1"/>
    <dgm:cxn modelId="{6828CF00-FD2F-41C8-B3BC-4BDC039F644D}" type="presOf" srcId="{C43D2E28-0C1D-4816-8555-5F7DD35B3317}" destId="{7D1891B7-71E1-4466-9AD6-9E0CB6C68BCF}"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8F5797A6-7815-46FD-9C1A-2FFA1B528096}" type="presOf" srcId="{BF6369B4-C7FC-48BE-8557-58DD6C7CB978}" destId="{56E1CF5A-AD17-402A-92D8-933551EED704}" srcOrd="1" destOrd="0" presId="urn:microsoft.com/office/officeart/2005/8/layout/orgChart1"/>
    <dgm:cxn modelId="{1CBFA916-C397-48BB-BB14-C1AD57146F8F}" type="presOf" srcId="{3AB46ACC-1AFA-475A-8B10-90CDFD73B014}" destId="{00AFFA76-1BB5-4ACD-9922-BB0BB297EF66}"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FC49F5CF-8BF7-423E-9D0D-CCC5D07B46F4}" type="presOf" srcId="{BB309E08-39F2-4600-AED5-49A2213CBA3E}" destId="{A9212D09-8CF8-4503-AAD0-DF7FCC2B7719}" srcOrd="1" destOrd="0" presId="urn:microsoft.com/office/officeart/2005/8/layout/orgChart1"/>
    <dgm:cxn modelId="{190EDD55-4C6D-42A6-A7BB-AAC6FE23E484}" type="presOf" srcId="{D7E9DDF7-C64D-4FB2-BD8B-582A5976CE68}" destId="{1F4999B4-84D7-4628-9D54-A511E001FB8C}" srcOrd="1" destOrd="0" presId="urn:microsoft.com/office/officeart/2005/8/layout/orgChart1"/>
    <dgm:cxn modelId="{56D3205D-5340-466B-B0F4-3962C94DCA54}" type="presOf" srcId="{F703D087-E0E7-4964-89D9-C54985F6A02C}" destId="{1D20635F-232A-435B-A127-80E62CF29CD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3410EAA5-33C6-4AD2-B6DF-64385B3D0F87}" type="presOf" srcId="{F48ECA67-F44F-4F2B-BE4B-265E2A06353D}" destId="{2AF6B637-314B-4CDA-81B9-0566AD26FAED}" srcOrd="0" destOrd="0" presId="urn:microsoft.com/office/officeart/2005/8/layout/orgChart1"/>
    <dgm:cxn modelId="{28B8440A-8F6C-4551-B5C5-DF3C135A4BFB}" type="presOf" srcId="{07F2CDD9-1A3B-4040-9997-46948BF1F146}" destId="{171FAA40-658F-40AE-886D-668F6A84496F}" srcOrd="0" destOrd="0" presId="urn:microsoft.com/office/officeart/2005/8/layout/orgChart1"/>
    <dgm:cxn modelId="{CF10548B-A9E5-4F2D-8058-573EB374A88D}" type="presOf" srcId="{9941FE08-370F-4C0B-B7C0-884491FBACBA}" destId="{CB0FD2B3-98E1-4C63-95F2-24D1480A7A6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EFC192A-5742-41C4-8A4D-4170D394DC24}" type="presOf" srcId="{30B491EF-D6AA-41ED-9CF5-86D4CE5F11F7}" destId="{71FED466-6470-4C3D-8ED9-FE1056355FF5}" srcOrd="1"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81275AA1-9A36-4F0D-8A65-335791D768E1}" type="presOf" srcId="{3B86EE78-4949-4B96-A226-46AE6C880DFC}" destId="{EF3F4C50-4436-47DE-AF21-D342B2399602}" srcOrd="0" destOrd="0" presId="urn:microsoft.com/office/officeart/2005/8/layout/orgChart1"/>
    <dgm:cxn modelId="{DC95D717-6514-4F66-828E-555E98FCCDFA}" type="presOf" srcId="{4A85E487-6E50-47F8-9BCC-5096A248B99C}" destId="{FDF8D85E-94CD-44D9-A717-09E00C5A1765}" srcOrd="1" destOrd="0" presId="urn:microsoft.com/office/officeart/2005/8/layout/orgChart1"/>
    <dgm:cxn modelId="{2F34C554-11DA-46EA-A477-B5C410980E06}" type="presOf" srcId="{82466762-97D7-4752-95D6-1EA96F082D9A}" destId="{A9C0AD86-A574-40E2-811A-0155D034682E}" srcOrd="0" destOrd="0" presId="urn:microsoft.com/office/officeart/2005/8/layout/orgChart1"/>
    <dgm:cxn modelId="{504E998E-B4BF-4D34-89B9-289E22197535}" type="presOf" srcId="{9941FE08-370F-4C0B-B7C0-884491FBACBA}" destId="{A868FCB6-B149-45A8-89E7-F2D886F9A2EF}" srcOrd="1" destOrd="0" presId="urn:microsoft.com/office/officeart/2005/8/layout/orgChart1"/>
    <dgm:cxn modelId="{D1C5EFBC-AB04-4894-ADE5-67236C18C1B2}" type="presOf" srcId="{4A85E487-6E50-47F8-9BCC-5096A248B99C}" destId="{A1FB83BE-5776-4010-A7A6-7F3F4E731814}" srcOrd="0" destOrd="0" presId="urn:microsoft.com/office/officeart/2005/8/layout/orgChart1"/>
    <dgm:cxn modelId="{396DA9DF-8443-476E-8E3F-CBCCF224C529}" type="presOf" srcId="{30B491EF-D6AA-41ED-9CF5-86D4CE5F11F7}" destId="{92838054-8647-4A29-AE4D-9E1451370928}" srcOrd="0" destOrd="0" presId="urn:microsoft.com/office/officeart/2005/8/layout/orgChart1"/>
    <dgm:cxn modelId="{A8A64CA3-6286-4297-9A9C-20F73194A65B}" type="presOf" srcId="{3633DFA1-BF3C-4902-BA82-14D2DF83CB7D}" destId="{423DFD63-E907-4C73-B01B-DED6229F22AF}" srcOrd="0" destOrd="0" presId="urn:microsoft.com/office/officeart/2005/8/layout/orgChart1"/>
    <dgm:cxn modelId="{7D0B7D85-554B-4C04-B304-693F382AB23C}" type="presOf" srcId="{BB309E08-39F2-4600-AED5-49A2213CBA3E}" destId="{2076E856-FB22-45E0-A1C3-22CD6EBEE187}" srcOrd="0" destOrd="0" presId="urn:microsoft.com/office/officeart/2005/8/layout/orgChart1"/>
    <dgm:cxn modelId="{4129ED9F-1D3E-488C-AFF4-5455A2964ED7}" type="presOf" srcId="{FCBA488B-9379-4F1B-892B-A28167B00863}" destId="{A637139C-3F30-4B0C-8BC7-BB9F64FF8A5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2A9737B0-6970-4D3D-88E3-80C553418264}" type="presOf" srcId="{C43D2E28-0C1D-4816-8555-5F7DD35B3317}" destId="{2F0C6C9A-CAF6-4FE9-8ED2-DECEC25ED750}"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32964EAC-2CD7-415A-9623-B8C4232EEE5A}" type="presOf" srcId="{531AE681-58F1-42E7-B95C-27968BFB14E7}" destId="{3B6FE21B-5573-4BBF-A262-9925E88E6771}" srcOrd="0" destOrd="0" presId="urn:microsoft.com/office/officeart/2005/8/layout/orgChart1"/>
    <dgm:cxn modelId="{C69C4BC9-2B9A-4E9A-B3B8-53CC762AFE89}" type="presOf" srcId="{D7E9DDF7-C64D-4FB2-BD8B-582A5976CE68}" destId="{4F536BCA-E3AE-4A22-8BBB-E20DB7A2B3BC}" srcOrd="0" destOrd="0" presId="urn:microsoft.com/office/officeart/2005/8/layout/orgChart1"/>
    <dgm:cxn modelId="{1BDA974A-CE58-43E1-9964-038A69540AFA}" type="presOf" srcId="{F184975E-349A-4CBF-BB39-EC3617665101}" destId="{32F37680-2EC4-46FD-A52C-B6EA003ED307}"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4E0BFF03-8426-4D4F-82EF-0E41CED4A2C7}" type="presOf" srcId="{F184975E-349A-4CBF-BB39-EC3617665101}" destId="{6602648A-DCC2-438B-BFA7-C82CD52913EB}" srcOrd="0" destOrd="0" presId="urn:microsoft.com/office/officeart/2005/8/layout/orgChart1"/>
    <dgm:cxn modelId="{89323DCE-1DE5-4098-9325-6AC3B1A855CB}" type="presOf" srcId="{C07B5558-B5FE-4033-9577-DFA2DCB46ABC}" destId="{9C74B01B-7088-4A33-8303-445D6CC28277}" srcOrd="0" destOrd="0" presId="urn:microsoft.com/office/officeart/2005/8/layout/orgChart1"/>
    <dgm:cxn modelId="{BA37541B-CFCB-4250-B7AD-933017342CF0}" type="presOf" srcId="{BF6369B4-C7FC-48BE-8557-58DD6C7CB978}" destId="{6A096905-9CA4-4C8C-AFD0-D70FE8FFC39A}" srcOrd="0" destOrd="0" presId="urn:microsoft.com/office/officeart/2005/8/layout/orgChart1"/>
    <dgm:cxn modelId="{E483E98B-8436-42B2-8BD9-22DA092A7275}" type="presParOf" srcId="{1D20635F-232A-435B-A127-80E62CF29CD9}" destId="{F48C1AEF-05E5-456C-B8DA-7C1111BD394A}" srcOrd="0" destOrd="0" presId="urn:microsoft.com/office/officeart/2005/8/layout/orgChart1"/>
    <dgm:cxn modelId="{38DBB03F-939D-484E-9C08-213776255CCF}" type="presParOf" srcId="{F48C1AEF-05E5-456C-B8DA-7C1111BD394A}" destId="{EB15D458-A4B7-43A7-B3A5-F6C4748B18A1}" srcOrd="0" destOrd="0" presId="urn:microsoft.com/office/officeart/2005/8/layout/orgChart1"/>
    <dgm:cxn modelId="{C84F1BA7-BE33-4166-8F1B-0E72EBA05DDD}" type="presParOf" srcId="{EB15D458-A4B7-43A7-B3A5-F6C4748B18A1}" destId="{2F0C6C9A-CAF6-4FE9-8ED2-DECEC25ED750}" srcOrd="0" destOrd="0" presId="urn:microsoft.com/office/officeart/2005/8/layout/orgChart1"/>
    <dgm:cxn modelId="{8C3FB918-48D5-4068-BE18-2636CCFC282C}" type="presParOf" srcId="{EB15D458-A4B7-43A7-B3A5-F6C4748B18A1}" destId="{7D1891B7-71E1-4466-9AD6-9E0CB6C68BCF}" srcOrd="1" destOrd="0" presId="urn:microsoft.com/office/officeart/2005/8/layout/orgChart1"/>
    <dgm:cxn modelId="{969BB621-679F-4FA7-887E-4AA043BD05BB}" type="presParOf" srcId="{F48C1AEF-05E5-456C-B8DA-7C1111BD394A}" destId="{27326C9C-1BE3-4BBF-AF8A-D767694BBCEC}" srcOrd="1" destOrd="0" presId="urn:microsoft.com/office/officeart/2005/8/layout/orgChart1"/>
    <dgm:cxn modelId="{6F01F6DF-59D4-4AE2-915A-51B1F8257D43}" type="presParOf" srcId="{27326C9C-1BE3-4BBF-AF8A-D767694BBCEC}" destId="{171FAA40-658F-40AE-886D-668F6A84496F}" srcOrd="0" destOrd="0" presId="urn:microsoft.com/office/officeart/2005/8/layout/orgChart1"/>
    <dgm:cxn modelId="{007CDE13-E86F-4E89-96AA-DDE904B24A34}" type="presParOf" srcId="{27326C9C-1BE3-4BBF-AF8A-D767694BBCEC}" destId="{ABD837A8-AAE8-4A49-B0B7-B15DFD094D16}" srcOrd="1" destOrd="0" presId="urn:microsoft.com/office/officeart/2005/8/layout/orgChart1"/>
    <dgm:cxn modelId="{F2D28A77-0E6F-4931-A9E3-BA1E0C9D6B73}" type="presParOf" srcId="{ABD837A8-AAE8-4A49-B0B7-B15DFD094D16}" destId="{43B3588B-D704-4A2F-9B45-D5FC432A835C}" srcOrd="0" destOrd="0" presId="urn:microsoft.com/office/officeart/2005/8/layout/orgChart1"/>
    <dgm:cxn modelId="{1EF898F1-83FD-4808-A1A8-D498DAE82AF9}" type="presParOf" srcId="{43B3588B-D704-4A2F-9B45-D5FC432A835C}" destId="{CB0FD2B3-98E1-4C63-95F2-24D1480A7A61}" srcOrd="0" destOrd="0" presId="urn:microsoft.com/office/officeart/2005/8/layout/orgChart1"/>
    <dgm:cxn modelId="{DB22BA28-A2E7-427D-816F-A68F0D3E4E26}" type="presParOf" srcId="{43B3588B-D704-4A2F-9B45-D5FC432A835C}" destId="{A868FCB6-B149-45A8-89E7-F2D886F9A2EF}" srcOrd="1" destOrd="0" presId="urn:microsoft.com/office/officeart/2005/8/layout/orgChart1"/>
    <dgm:cxn modelId="{4FA1886A-C684-4EBA-BB6B-029AD5C8CA9C}" type="presParOf" srcId="{ABD837A8-AAE8-4A49-B0B7-B15DFD094D16}" destId="{59DB22D6-C223-4308-9C1B-761C8F8013BB}" srcOrd="1" destOrd="0" presId="urn:microsoft.com/office/officeart/2005/8/layout/orgChart1"/>
    <dgm:cxn modelId="{97A7A8AB-2DB6-4053-9044-43D5076A0F23}" type="presParOf" srcId="{59DB22D6-C223-4308-9C1B-761C8F8013BB}" destId="{9C74B01B-7088-4A33-8303-445D6CC28277}" srcOrd="0" destOrd="0" presId="urn:microsoft.com/office/officeart/2005/8/layout/orgChart1"/>
    <dgm:cxn modelId="{43B441F1-1585-4BA4-8595-37F6126ACD1E}" type="presParOf" srcId="{59DB22D6-C223-4308-9C1B-761C8F8013BB}" destId="{49538B66-028A-4612-A839-8DC4011DEE10}" srcOrd="1" destOrd="0" presId="urn:microsoft.com/office/officeart/2005/8/layout/orgChart1"/>
    <dgm:cxn modelId="{6735ED5B-9582-4272-A70C-1CCBAF9AD1BF}" type="presParOf" srcId="{49538B66-028A-4612-A839-8DC4011DEE10}" destId="{A9E97FCF-44A9-427C-A2EA-B9AD29817833}" srcOrd="0" destOrd="0" presId="urn:microsoft.com/office/officeart/2005/8/layout/orgChart1"/>
    <dgm:cxn modelId="{5BBC25FF-ACEA-45FC-950B-118995DE7E84}" type="presParOf" srcId="{A9E97FCF-44A9-427C-A2EA-B9AD29817833}" destId="{A637139C-3F30-4B0C-8BC7-BB9F64FF8A5C}" srcOrd="0" destOrd="0" presId="urn:microsoft.com/office/officeart/2005/8/layout/orgChart1"/>
    <dgm:cxn modelId="{F41B3FCD-DD07-4326-9070-70AA48724DA0}" type="presParOf" srcId="{A9E97FCF-44A9-427C-A2EA-B9AD29817833}" destId="{96FB7488-074D-46D9-AE79-0AED4196BDC6}" srcOrd="1" destOrd="0" presId="urn:microsoft.com/office/officeart/2005/8/layout/orgChart1"/>
    <dgm:cxn modelId="{8DE4605F-EA49-4243-9C55-F4B2C059698E}" type="presParOf" srcId="{49538B66-028A-4612-A839-8DC4011DEE10}" destId="{67E0231F-7F5B-4541-8ECF-BEE9C02D3A9A}" srcOrd="1" destOrd="0" presId="urn:microsoft.com/office/officeart/2005/8/layout/orgChart1"/>
    <dgm:cxn modelId="{FB52DFCA-46EB-4305-B419-0EBFE9E68F8F}" type="presParOf" srcId="{67E0231F-7F5B-4541-8ECF-BEE9C02D3A9A}" destId="{423DFD63-E907-4C73-B01B-DED6229F22AF}" srcOrd="0" destOrd="0" presId="urn:microsoft.com/office/officeart/2005/8/layout/orgChart1"/>
    <dgm:cxn modelId="{1693121F-2952-40C5-B269-03A051A72F6E}" type="presParOf" srcId="{67E0231F-7F5B-4541-8ECF-BEE9C02D3A9A}" destId="{0CEB2766-30F9-46BC-B664-C8E1620FB9B0}" srcOrd="1" destOrd="0" presId="urn:microsoft.com/office/officeart/2005/8/layout/orgChart1"/>
    <dgm:cxn modelId="{6C0F7933-2DF5-4361-BC0A-71443DA7693D}" type="presParOf" srcId="{0CEB2766-30F9-46BC-B664-C8E1620FB9B0}" destId="{848188DE-98EA-4910-ADC2-3AC151B84885}" srcOrd="0" destOrd="0" presId="urn:microsoft.com/office/officeart/2005/8/layout/orgChart1"/>
    <dgm:cxn modelId="{EA4FD3C6-097A-4AB3-8E30-08BD35A65303}" type="presParOf" srcId="{848188DE-98EA-4910-ADC2-3AC151B84885}" destId="{92838054-8647-4A29-AE4D-9E1451370928}" srcOrd="0" destOrd="0" presId="urn:microsoft.com/office/officeart/2005/8/layout/orgChart1"/>
    <dgm:cxn modelId="{3C825A5F-8156-4204-852B-0B290AB06550}" type="presParOf" srcId="{848188DE-98EA-4910-ADC2-3AC151B84885}" destId="{71FED466-6470-4C3D-8ED9-FE1056355FF5}" srcOrd="1" destOrd="0" presId="urn:microsoft.com/office/officeart/2005/8/layout/orgChart1"/>
    <dgm:cxn modelId="{19E5D4F9-2582-4CC6-8AC5-C1B852AFADAA}" type="presParOf" srcId="{0CEB2766-30F9-46BC-B664-C8E1620FB9B0}" destId="{300D467E-402B-4D45-869B-9AEF85DCFB79}" srcOrd="1" destOrd="0" presId="urn:microsoft.com/office/officeart/2005/8/layout/orgChart1"/>
    <dgm:cxn modelId="{451BF718-82BE-4D60-A3C6-94A61D080F45}" type="presParOf" srcId="{300D467E-402B-4D45-869B-9AEF85DCFB79}" destId="{00AFFA76-1BB5-4ACD-9922-BB0BB297EF66}" srcOrd="0" destOrd="0" presId="urn:microsoft.com/office/officeart/2005/8/layout/orgChart1"/>
    <dgm:cxn modelId="{219AB1FE-51DB-45D8-B8A2-247A112EFD6D}" type="presParOf" srcId="{300D467E-402B-4D45-869B-9AEF85DCFB79}" destId="{727AA113-BCB6-4C75-B9F8-50E1742515D4}" srcOrd="1" destOrd="0" presId="urn:microsoft.com/office/officeart/2005/8/layout/orgChart1"/>
    <dgm:cxn modelId="{DC3882FE-A714-4536-9821-B7057AE360C2}" type="presParOf" srcId="{727AA113-BCB6-4C75-B9F8-50E1742515D4}" destId="{920A6AD6-DEA9-4931-AB0A-5D34F1B73CEA}" srcOrd="0" destOrd="0" presId="urn:microsoft.com/office/officeart/2005/8/layout/orgChart1"/>
    <dgm:cxn modelId="{F4C165FF-D402-410B-8077-966A029E067B}" type="presParOf" srcId="{920A6AD6-DEA9-4931-AB0A-5D34F1B73CEA}" destId="{2076E856-FB22-45E0-A1C3-22CD6EBEE187}" srcOrd="0" destOrd="0" presId="urn:microsoft.com/office/officeart/2005/8/layout/orgChart1"/>
    <dgm:cxn modelId="{FB392E8E-DA4E-40A9-A48F-0EE07B279887}" type="presParOf" srcId="{920A6AD6-DEA9-4931-AB0A-5D34F1B73CEA}" destId="{A9212D09-8CF8-4503-AAD0-DF7FCC2B7719}" srcOrd="1" destOrd="0" presId="urn:microsoft.com/office/officeart/2005/8/layout/orgChart1"/>
    <dgm:cxn modelId="{43363A1C-5364-4F99-9E81-D577368F4BD2}" type="presParOf" srcId="{727AA113-BCB6-4C75-B9F8-50E1742515D4}" destId="{AFD0DFE5-2F62-49CA-9B2C-85D1F0E890B0}" srcOrd="1" destOrd="0" presId="urn:microsoft.com/office/officeart/2005/8/layout/orgChart1"/>
    <dgm:cxn modelId="{0618FE53-E2F6-4D1F-858F-FD67DFDAAB8F}" type="presParOf" srcId="{727AA113-BCB6-4C75-B9F8-50E1742515D4}" destId="{D368E159-303D-4535-9E39-7FCB89437992}" srcOrd="2" destOrd="0" presId="urn:microsoft.com/office/officeart/2005/8/layout/orgChart1"/>
    <dgm:cxn modelId="{A78C9D84-BE3B-4C29-B6E3-802A438112DD}" type="presParOf" srcId="{300D467E-402B-4D45-869B-9AEF85DCFB79}" destId="{3B6FE21B-5573-4BBF-A262-9925E88E6771}" srcOrd="2" destOrd="0" presId="urn:microsoft.com/office/officeart/2005/8/layout/orgChart1"/>
    <dgm:cxn modelId="{C3432C0B-7A87-4248-9F27-199C08157C3C}" type="presParOf" srcId="{300D467E-402B-4D45-869B-9AEF85DCFB79}" destId="{00078312-35A5-49F3-B6BA-D487E97B271F}" srcOrd="3" destOrd="0" presId="urn:microsoft.com/office/officeart/2005/8/layout/orgChart1"/>
    <dgm:cxn modelId="{FCEA9292-0041-4FB8-8644-B633DE152486}" type="presParOf" srcId="{00078312-35A5-49F3-B6BA-D487E97B271F}" destId="{66831F75-0BB8-4A89-A81C-D9177F7D4D3C}" srcOrd="0" destOrd="0" presId="urn:microsoft.com/office/officeart/2005/8/layout/orgChart1"/>
    <dgm:cxn modelId="{3F6EAC48-720C-4CA8-BAFC-9A8D7A1100FE}" type="presParOf" srcId="{66831F75-0BB8-4A89-A81C-D9177F7D4D3C}" destId="{A1FB83BE-5776-4010-A7A6-7F3F4E731814}" srcOrd="0" destOrd="0" presId="urn:microsoft.com/office/officeart/2005/8/layout/orgChart1"/>
    <dgm:cxn modelId="{BF3DD14E-B2E3-4475-B4DD-88E536332C39}" type="presParOf" srcId="{66831F75-0BB8-4A89-A81C-D9177F7D4D3C}" destId="{FDF8D85E-94CD-44D9-A717-09E00C5A1765}" srcOrd="1" destOrd="0" presId="urn:microsoft.com/office/officeart/2005/8/layout/orgChart1"/>
    <dgm:cxn modelId="{A8ECFC29-9013-444E-BF3E-42AE7B94EAC8}" type="presParOf" srcId="{00078312-35A5-49F3-B6BA-D487E97B271F}" destId="{03CB1262-BA64-4EB6-8B4F-3F6C180FC9D1}" srcOrd="1" destOrd="0" presId="urn:microsoft.com/office/officeart/2005/8/layout/orgChart1"/>
    <dgm:cxn modelId="{86FD4481-17A2-4131-902D-A3E74EDA68E0}" type="presParOf" srcId="{03CB1262-BA64-4EB6-8B4F-3F6C180FC9D1}" destId="{EF3F4C50-4436-47DE-AF21-D342B2399602}" srcOrd="0" destOrd="0" presId="urn:microsoft.com/office/officeart/2005/8/layout/orgChart1"/>
    <dgm:cxn modelId="{12057C5E-B34B-49FF-B7D3-B884CD030F0C}" type="presParOf" srcId="{03CB1262-BA64-4EB6-8B4F-3F6C180FC9D1}" destId="{30D95FE3-5285-46C1-9113-1D8BECFBEAE4}" srcOrd="1" destOrd="0" presId="urn:microsoft.com/office/officeart/2005/8/layout/orgChart1"/>
    <dgm:cxn modelId="{C1D28105-E6B8-4ADB-927E-1D510894C6B4}" type="presParOf" srcId="{30D95FE3-5285-46C1-9113-1D8BECFBEAE4}" destId="{C8AEC35E-3CEB-4281-9CCD-755F0587BEBB}" srcOrd="0" destOrd="0" presId="urn:microsoft.com/office/officeart/2005/8/layout/orgChart1"/>
    <dgm:cxn modelId="{AB2467A5-0923-45B5-A11E-67160558888E}" type="presParOf" srcId="{C8AEC35E-3CEB-4281-9CCD-755F0587BEBB}" destId="{4F536BCA-E3AE-4A22-8BBB-E20DB7A2B3BC}" srcOrd="0" destOrd="0" presId="urn:microsoft.com/office/officeart/2005/8/layout/orgChart1"/>
    <dgm:cxn modelId="{B5976A42-6F97-4BDE-AC5F-F67797281E0A}" type="presParOf" srcId="{C8AEC35E-3CEB-4281-9CCD-755F0587BEBB}" destId="{1F4999B4-84D7-4628-9D54-A511E001FB8C}" srcOrd="1" destOrd="0" presId="urn:microsoft.com/office/officeart/2005/8/layout/orgChart1"/>
    <dgm:cxn modelId="{2A25557F-50B0-4E47-8C17-0FB491F67B0E}" type="presParOf" srcId="{30D95FE3-5285-46C1-9113-1D8BECFBEAE4}" destId="{552D2337-8CC9-41F0-86BF-B633A60DD670}" srcOrd="1" destOrd="0" presId="urn:microsoft.com/office/officeart/2005/8/layout/orgChart1"/>
    <dgm:cxn modelId="{FAAAB118-38EA-4EA6-9C29-0F94AA42159B}" type="presParOf" srcId="{552D2337-8CC9-41F0-86BF-B633A60DD670}" destId="{9CB3ADAB-5D55-4677-BFF6-27AFF3E1DA6F}" srcOrd="0" destOrd="0" presId="urn:microsoft.com/office/officeart/2005/8/layout/orgChart1"/>
    <dgm:cxn modelId="{97D3DCBD-07A2-4CED-8C65-76E2B44FD3BC}" type="presParOf" srcId="{552D2337-8CC9-41F0-86BF-B633A60DD670}" destId="{EA08347B-9B08-405B-A7B3-D141F69D4843}" srcOrd="1" destOrd="0" presId="urn:microsoft.com/office/officeart/2005/8/layout/orgChart1"/>
    <dgm:cxn modelId="{BE71F354-0327-41D7-9C7C-547C2F44BC50}" type="presParOf" srcId="{EA08347B-9B08-405B-A7B3-D141F69D4843}" destId="{F5DFE1B9-B867-4C17-8A02-D0F1DE9FD739}" srcOrd="0" destOrd="0" presId="urn:microsoft.com/office/officeart/2005/8/layout/orgChart1"/>
    <dgm:cxn modelId="{E905F536-D033-49E3-873E-FF5238B9C791}" type="presParOf" srcId="{F5DFE1B9-B867-4C17-8A02-D0F1DE9FD739}" destId="{2AF6B637-314B-4CDA-81B9-0566AD26FAED}" srcOrd="0" destOrd="0" presId="urn:microsoft.com/office/officeart/2005/8/layout/orgChart1"/>
    <dgm:cxn modelId="{B38A34DE-66A4-4509-BE40-7E77806FDC25}" type="presParOf" srcId="{F5DFE1B9-B867-4C17-8A02-D0F1DE9FD739}" destId="{ECFF678D-DD92-4733-9936-48F524EC96D3}" srcOrd="1" destOrd="0" presId="urn:microsoft.com/office/officeart/2005/8/layout/orgChart1"/>
    <dgm:cxn modelId="{863CEE87-CB70-40B3-94FD-E67BF0AE3A0A}" type="presParOf" srcId="{EA08347B-9B08-405B-A7B3-D141F69D4843}" destId="{5FBD440D-B8DD-4B3C-AD54-E59A303D8A7E}" srcOrd="1" destOrd="0" presId="urn:microsoft.com/office/officeart/2005/8/layout/orgChart1"/>
    <dgm:cxn modelId="{D92A8DFB-CC4D-43B7-BAFE-9E79D531B420}" type="presParOf" srcId="{5FBD440D-B8DD-4B3C-AD54-E59A303D8A7E}" destId="{FAA1C841-3AC5-4812-88ED-B06D7F815F09}" srcOrd="0" destOrd="0" presId="urn:microsoft.com/office/officeart/2005/8/layout/orgChart1"/>
    <dgm:cxn modelId="{F7F0A7BA-C1A0-45FA-AD43-9EBFCC3B6B0C}" type="presParOf" srcId="{5FBD440D-B8DD-4B3C-AD54-E59A303D8A7E}" destId="{F18EA8FC-B0A0-4488-A183-B01B25486CB3}" srcOrd="1" destOrd="0" presId="urn:microsoft.com/office/officeart/2005/8/layout/orgChart1"/>
    <dgm:cxn modelId="{716D994B-A151-4BA8-B1DF-C88C9E94A129}" type="presParOf" srcId="{F18EA8FC-B0A0-4488-A183-B01B25486CB3}" destId="{CD91D3B0-6E30-4DF7-B3D2-5F05E735257D}" srcOrd="0" destOrd="0" presId="urn:microsoft.com/office/officeart/2005/8/layout/orgChart1"/>
    <dgm:cxn modelId="{A15FE005-6A07-4559-ACE1-21660C664ADF}" type="presParOf" srcId="{CD91D3B0-6E30-4DF7-B3D2-5F05E735257D}" destId="{6602648A-DCC2-438B-BFA7-C82CD52913EB}" srcOrd="0" destOrd="0" presId="urn:microsoft.com/office/officeart/2005/8/layout/orgChart1"/>
    <dgm:cxn modelId="{DBB296A4-F5FC-4907-81D7-66332F14AB6D}" type="presParOf" srcId="{CD91D3B0-6E30-4DF7-B3D2-5F05E735257D}" destId="{32F37680-2EC4-46FD-A52C-B6EA003ED307}" srcOrd="1" destOrd="0" presId="urn:microsoft.com/office/officeart/2005/8/layout/orgChart1"/>
    <dgm:cxn modelId="{63B3F2F9-855D-4F5A-8597-1FE9D674E934}" type="presParOf" srcId="{F18EA8FC-B0A0-4488-A183-B01B25486CB3}" destId="{A15D7975-2CF7-4E13-BF76-D8AEF82DC8FC}" srcOrd="1" destOrd="0" presId="urn:microsoft.com/office/officeart/2005/8/layout/orgChart1"/>
    <dgm:cxn modelId="{00C77FFD-3D3C-4297-B8A6-FEA658956FFF}" type="presParOf" srcId="{F18EA8FC-B0A0-4488-A183-B01B25486CB3}" destId="{FA880320-070C-4464-8F9D-AB7DB30487B9}" srcOrd="2" destOrd="0" presId="urn:microsoft.com/office/officeart/2005/8/layout/orgChart1"/>
    <dgm:cxn modelId="{CF196415-C170-43BA-868F-3C363DF5EDED}" type="presParOf" srcId="{EA08347B-9B08-405B-A7B3-D141F69D4843}" destId="{DB5F87B0-1E14-4435-B880-BD4F7D5EC7F5}" srcOrd="2" destOrd="0" presId="urn:microsoft.com/office/officeart/2005/8/layout/orgChart1"/>
    <dgm:cxn modelId="{49930411-DC94-4F8A-B8D1-D7D0C965C71A}" type="presParOf" srcId="{30D95FE3-5285-46C1-9113-1D8BECFBEAE4}" destId="{873EF617-F0CB-4EC8-A5A3-C8609637817C}" srcOrd="2" destOrd="0" presId="urn:microsoft.com/office/officeart/2005/8/layout/orgChart1"/>
    <dgm:cxn modelId="{448BF433-59A5-4FB8-A674-09BFBF817461}" type="presParOf" srcId="{00078312-35A5-49F3-B6BA-D487E97B271F}" destId="{F04297A6-FBDB-4A4D-ABD9-8DFF3B6640C2}" srcOrd="2" destOrd="0" presId="urn:microsoft.com/office/officeart/2005/8/layout/orgChart1"/>
    <dgm:cxn modelId="{A1098E56-6D5C-46A0-9888-3A86A23FF10C}" type="presParOf" srcId="{300D467E-402B-4D45-869B-9AEF85DCFB79}" destId="{A9C0AD86-A574-40E2-811A-0155D034682E}" srcOrd="4" destOrd="0" presId="urn:microsoft.com/office/officeart/2005/8/layout/orgChart1"/>
    <dgm:cxn modelId="{BE5B680F-997C-4B38-B87C-DF563F78563B}" type="presParOf" srcId="{300D467E-402B-4D45-869B-9AEF85DCFB79}" destId="{983D74C4-0E6D-43AD-96C1-BFAEB0CF34A6}" srcOrd="5" destOrd="0" presId="urn:microsoft.com/office/officeart/2005/8/layout/orgChart1"/>
    <dgm:cxn modelId="{9221541B-16E8-451C-A6D0-9D2A845F71EE}" type="presParOf" srcId="{983D74C4-0E6D-43AD-96C1-BFAEB0CF34A6}" destId="{ECC97CDF-DFBF-4B2A-B42E-8816CB3CA006}" srcOrd="0" destOrd="0" presId="urn:microsoft.com/office/officeart/2005/8/layout/orgChart1"/>
    <dgm:cxn modelId="{DEF8C7EB-F483-49D0-AD29-D2F8A928EA1B}" type="presParOf" srcId="{ECC97CDF-DFBF-4B2A-B42E-8816CB3CA006}" destId="{6A096905-9CA4-4C8C-AFD0-D70FE8FFC39A}" srcOrd="0" destOrd="0" presId="urn:microsoft.com/office/officeart/2005/8/layout/orgChart1"/>
    <dgm:cxn modelId="{0570F04D-185D-4776-A512-6176BFAE2DF6}" type="presParOf" srcId="{ECC97CDF-DFBF-4B2A-B42E-8816CB3CA006}" destId="{56E1CF5A-AD17-402A-92D8-933551EED704}" srcOrd="1" destOrd="0" presId="urn:microsoft.com/office/officeart/2005/8/layout/orgChart1"/>
    <dgm:cxn modelId="{5AF3A3CA-F3C6-4303-9A87-97FCAFC68E0B}" type="presParOf" srcId="{983D74C4-0E6D-43AD-96C1-BFAEB0CF34A6}" destId="{5FB28119-76DB-443A-B125-56F81230960C}" srcOrd="1" destOrd="0" presId="urn:microsoft.com/office/officeart/2005/8/layout/orgChart1"/>
    <dgm:cxn modelId="{49D65A73-B1F9-43A9-830A-7305C9CC98E1}" type="presParOf" srcId="{983D74C4-0E6D-43AD-96C1-BFAEB0CF34A6}" destId="{785C273E-525C-4600-B5FB-EA7466143BD4}" srcOrd="2" destOrd="0" presId="urn:microsoft.com/office/officeart/2005/8/layout/orgChart1"/>
    <dgm:cxn modelId="{963C16C3-26B2-4CAB-A605-9959AD502FFE}" type="presParOf" srcId="{0CEB2766-30F9-46BC-B664-C8E1620FB9B0}" destId="{7ED3B886-6D77-4605-8451-CCB56245E63B}" srcOrd="2" destOrd="0" presId="urn:microsoft.com/office/officeart/2005/8/layout/orgChart1"/>
    <dgm:cxn modelId="{3449DFAE-7650-4BD5-AB9C-A2F147BCB061}" type="presParOf" srcId="{49538B66-028A-4612-A839-8DC4011DEE10}" destId="{F60B1321-98C2-467D-BA3D-8DF0770C6EF4}" srcOrd="2" destOrd="0" presId="urn:microsoft.com/office/officeart/2005/8/layout/orgChart1"/>
    <dgm:cxn modelId="{9E93C709-9684-4E4A-BCDB-D670EC9EA2D9}" type="presParOf" srcId="{ABD837A8-AAE8-4A49-B0B7-B15DFD094D16}" destId="{492F4D7C-D8F7-40D1-984C-3352CF9161EC}" srcOrd="2" destOrd="0" presId="urn:microsoft.com/office/officeart/2005/8/layout/orgChart1"/>
    <dgm:cxn modelId="{E8ABFA84-7199-4666-9583-42509034C277}"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FF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FCCFD73B-6B72-4E9F-9820-AAA129BE5157}" type="presOf" srcId="{BB309E08-39F2-4600-AED5-49A2213CBA3E}" destId="{A9212D09-8CF8-4503-AAD0-DF7FCC2B7719}"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87CC9F14-F028-40F0-9CBE-03F395AA5A83}" type="presOf" srcId="{82466762-97D7-4752-95D6-1EA96F082D9A}" destId="{A9C0AD86-A574-40E2-811A-0155D034682E}"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913D220B-ECB2-40BA-8F3E-670EA3CC6F90}" type="presOf" srcId="{BF6369B4-C7FC-48BE-8557-58DD6C7CB978}" destId="{6A096905-9CA4-4C8C-AFD0-D70FE8FFC39A}" srcOrd="0" destOrd="0" presId="urn:microsoft.com/office/officeart/2005/8/layout/orgChart1"/>
    <dgm:cxn modelId="{8014E5FC-4E06-441E-88E6-62461C52E52F}" type="presOf" srcId="{30B491EF-D6AA-41ED-9CF5-86D4CE5F11F7}" destId="{71FED466-6470-4C3D-8ED9-FE1056355FF5}" srcOrd="1" destOrd="0" presId="urn:microsoft.com/office/officeart/2005/8/layout/orgChart1"/>
    <dgm:cxn modelId="{E0D36567-92F8-4F77-B5E3-DC38B6FB5C34}" type="presOf" srcId="{E540E76C-ABB5-4F5F-BC7E-B5E2C2F51C06}" destId="{FAA1C841-3AC5-4812-88ED-B06D7F815F09}" srcOrd="0" destOrd="0" presId="urn:microsoft.com/office/officeart/2005/8/layout/orgChart1"/>
    <dgm:cxn modelId="{1DC2B83A-07FC-40DB-A224-9F4B14830548}" type="presOf" srcId="{C07B5558-B5FE-4033-9577-DFA2DCB46ABC}" destId="{9C74B01B-7088-4A33-8303-445D6CC28277}" srcOrd="0" destOrd="0" presId="urn:microsoft.com/office/officeart/2005/8/layout/orgChart1"/>
    <dgm:cxn modelId="{FBE51D96-7D2B-4BF5-84F5-8A50078E02AA}" type="presOf" srcId="{3633DFA1-BF3C-4902-BA82-14D2DF83CB7D}" destId="{423DFD63-E907-4C73-B01B-DED6229F22AF}"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3DBBF1D6-EC68-4A2F-B42B-416074CFA68C}" type="presOf" srcId="{9941FE08-370F-4C0B-B7C0-884491FBACBA}" destId="{A868FCB6-B149-45A8-89E7-F2D886F9A2EF}" srcOrd="1" destOrd="0" presId="urn:microsoft.com/office/officeart/2005/8/layout/orgChart1"/>
    <dgm:cxn modelId="{02248BD5-DAD4-48F2-AC07-96181FA60EB6}" type="presOf" srcId="{9941FE08-370F-4C0B-B7C0-884491FBACBA}" destId="{CB0FD2B3-98E1-4C63-95F2-24D1480A7A61}" srcOrd="0" destOrd="0" presId="urn:microsoft.com/office/officeart/2005/8/layout/orgChart1"/>
    <dgm:cxn modelId="{75F73C66-BB83-49A3-9836-9E76988CB448}" type="presOf" srcId="{AADE4F90-6322-4A54-BEFF-AB3ECA0E4F29}" destId="{9CB3ADAB-5D55-4677-BFF6-27AFF3E1DA6F}" srcOrd="0" destOrd="0" presId="urn:microsoft.com/office/officeart/2005/8/layout/orgChart1"/>
    <dgm:cxn modelId="{E356DC5A-39EC-4759-8730-167CC54C43D2}" type="presOf" srcId="{3AB46ACC-1AFA-475A-8B10-90CDFD73B014}" destId="{00AFFA76-1BB5-4ACD-9922-BB0BB297EF66}" srcOrd="0" destOrd="0" presId="urn:microsoft.com/office/officeart/2005/8/layout/orgChart1"/>
    <dgm:cxn modelId="{EC556581-7C36-42DB-B913-237BA02A3D13}" type="presOf" srcId="{D7E9DDF7-C64D-4FB2-BD8B-582A5976CE68}" destId="{1F4999B4-84D7-4628-9D54-A511E001FB8C}" srcOrd="1" destOrd="0" presId="urn:microsoft.com/office/officeart/2005/8/layout/orgChart1"/>
    <dgm:cxn modelId="{56329D98-5DB5-4813-AD59-2E72D5DCFBDE}" type="presOf" srcId="{3B86EE78-4949-4B96-A226-46AE6C880DFC}" destId="{EF3F4C50-4436-47DE-AF21-D342B2399602}"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1F7095C1-ED9C-41A3-A96D-BD487D415CA8}" type="presOf" srcId="{F184975E-349A-4CBF-BB39-EC3617665101}" destId="{6602648A-DCC2-438B-BFA7-C82CD52913EB}"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B7F7FFD8-2276-44FF-AD20-966CA71D4157}" type="presOf" srcId="{FCBA488B-9379-4F1B-892B-A28167B00863}" destId="{96FB7488-074D-46D9-AE79-0AED4196BDC6}"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87441D70-E245-4B8F-BEE6-F3A9FE752724}" type="presOf" srcId="{BF6369B4-C7FC-48BE-8557-58DD6C7CB978}" destId="{56E1CF5A-AD17-402A-92D8-933551EED704}" srcOrd="1" destOrd="0" presId="urn:microsoft.com/office/officeart/2005/8/layout/orgChart1"/>
    <dgm:cxn modelId="{BB305576-BA42-4735-8C9C-59F297A12B95}" type="presOf" srcId="{F48ECA67-F44F-4F2B-BE4B-265E2A06353D}" destId="{ECFF678D-DD92-4733-9936-48F524EC96D3}" srcOrd="1" destOrd="0" presId="urn:microsoft.com/office/officeart/2005/8/layout/orgChart1"/>
    <dgm:cxn modelId="{0A4E0F22-1D7E-48D5-AF46-105DA623F3F7}" type="presOf" srcId="{C43D2E28-0C1D-4816-8555-5F7DD35B3317}" destId="{2F0C6C9A-CAF6-4FE9-8ED2-DECEC25ED750}" srcOrd="0" destOrd="0" presId="urn:microsoft.com/office/officeart/2005/8/layout/orgChart1"/>
    <dgm:cxn modelId="{D127408C-7F65-4854-86E0-27195549B496}" type="presOf" srcId="{D7E9DDF7-C64D-4FB2-BD8B-582A5976CE68}" destId="{4F536BCA-E3AE-4A22-8BBB-E20DB7A2B3BC}" srcOrd="0" destOrd="0" presId="urn:microsoft.com/office/officeart/2005/8/layout/orgChart1"/>
    <dgm:cxn modelId="{8AB27467-CD85-4738-9AF3-9F45EC61EA45}" type="presOf" srcId="{07F2CDD9-1A3B-4040-9997-46948BF1F146}" destId="{171FAA40-658F-40AE-886D-668F6A84496F}" srcOrd="0" destOrd="0" presId="urn:microsoft.com/office/officeart/2005/8/layout/orgChart1"/>
    <dgm:cxn modelId="{85B818FF-B981-44CB-98CB-66D875DECC1F}" type="presOf" srcId="{4A85E487-6E50-47F8-9BCC-5096A248B99C}" destId="{A1FB83BE-5776-4010-A7A6-7F3F4E731814}"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370990B-6478-441F-92E4-54141581F684}" srcId="{FCBA488B-9379-4F1B-892B-A28167B00863}" destId="{30B491EF-D6AA-41ED-9CF5-86D4CE5F11F7}" srcOrd="0" destOrd="0" parTransId="{3633DFA1-BF3C-4902-BA82-14D2DF83CB7D}" sibTransId="{59329485-525E-445A-80ED-D627A5DA3C17}"/>
    <dgm:cxn modelId="{2656403D-B6F8-4393-B1E1-BBED97D34031}" type="presOf" srcId="{C43D2E28-0C1D-4816-8555-5F7DD35B3317}" destId="{7D1891B7-71E1-4466-9AD6-9E0CB6C68BCF}" srcOrd="1" destOrd="0" presId="urn:microsoft.com/office/officeart/2005/8/layout/orgChart1"/>
    <dgm:cxn modelId="{FC14085B-5BB1-4013-93CC-34B3DC0A9BD5}" type="presOf" srcId="{F184975E-349A-4CBF-BB39-EC3617665101}" destId="{32F37680-2EC4-46FD-A52C-B6EA003ED307}" srcOrd="1" destOrd="0" presId="urn:microsoft.com/office/officeart/2005/8/layout/orgChart1"/>
    <dgm:cxn modelId="{64C6BF3F-38A0-4177-8B47-DF11F0701396}" type="presOf" srcId="{30B491EF-D6AA-41ED-9CF5-86D4CE5F11F7}" destId="{92838054-8647-4A29-AE4D-9E1451370928}" srcOrd="0" destOrd="0" presId="urn:microsoft.com/office/officeart/2005/8/layout/orgChart1"/>
    <dgm:cxn modelId="{9AB9BE1D-D3C9-487A-99F3-46D5C38CB4A6}" type="presOf" srcId="{FCBA488B-9379-4F1B-892B-A28167B00863}" destId="{A637139C-3F30-4B0C-8BC7-BB9F64FF8A5C}"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DD36E013-F8D2-47F0-A6A5-648AD6F79C5B}" type="presOf" srcId="{531AE681-58F1-42E7-B95C-27968BFB14E7}" destId="{3B6FE21B-5573-4BBF-A262-9925E88E6771}" srcOrd="0" destOrd="0" presId="urn:microsoft.com/office/officeart/2005/8/layout/orgChart1"/>
    <dgm:cxn modelId="{7566FE2B-E741-4A0B-89F1-4D1ED8AD76A9}" type="presOf" srcId="{BB309E08-39F2-4600-AED5-49A2213CBA3E}" destId="{2076E856-FB22-45E0-A1C3-22CD6EBEE187}" srcOrd="0" destOrd="0" presId="urn:microsoft.com/office/officeart/2005/8/layout/orgChart1"/>
    <dgm:cxn modelId="{602DEDA2-A08B-4665-BEDE-771C84B3F953}" type="presOf" srcId="{4A85E487-6E50-47F8-9BCC-5096A248B99C}" destId="{FDF8D85E-94CD-44D9-A717-09E00C5A1765}" srcOrd="1" destOrd="0" presId="urn:microsoft.com/office/officeart/2005/8/layout/orgChart1"/>
    <dgm:cxn modelId="{738D1978-3075-47D4-B042-3DB025E95BFE}" type="presOf" srcId="{F703D087-E0E7-4964-89D9-C54985F6A02C}" destId="{1D20635F-232A-435B-A127-80E62CF29CD9}" srcOrd="0" destOrd="0" presId="urn:microsoft.com/office/officeart/2005/8/layout/orgChart1"/>
    <dgm:cxn modelId="{B4A04EC3-BD3E-4133-8CED-55B861BBE4F7}" type="presOf" srcId="{F48ECA67-F44F-4F2B-BE4B-265E2A06353D}" destId="{2AF6B637-314B-4CDA-81B9-0566AD26FAED}" srcOrd="0" destOrd="0" presId="urn:microsoft.com/office/officeart/2005/8/layout/orgChart1"/>
    <dgm:cxn modelId="{E9D72487-732D-4FCD-BEA6-2420FFCD356A}" type="presParOf" srcId="{1D20635F-232A-435B-A127-80E62CF29CD9}" destId="{F48C1AEF-05E5-456C-B8DA-7C1111BD394A}" srcOrd="0" destOrd="0" presId="urn:microsoft.com/office/officeart/2005/8/layout/orgChart1"/>
    <dgm:cxn modelId="{48849192-55D3-449B-B494-DB600ED72915}" type="presParOf" srcId="{F48C1AEF-05E5-456C-B8DA-7C1111BD394A}" destId="{EB15D458-A4B7-43A7-B3A5-F6C4748B18A1}" srcOrd="0" destOrd="0" presId="urn:microsoft.com/office/officeart/2005/8/layout/orgChart1"/>
    <dgm:cxn modelId="{0977B203-2396-479F-A3ED-43F4C286B996}" type="presParOf" srcId="{EB15D458-A4B7-43A7-B3A5-F6C4748B18A1}" destId="{2F0C6C9A-CAF6-4FE9-8ED2-DECEC25ED750}" srcOrd="0" destOrd="0" presId="urn:microsoft.com/office/officeart/2005/8/layout/orgChart1"/>
    <dgm:cxn modelId="{3D04BEC5-0AC2-4B74-92F2-F08BD43D636B}" type="presParOf" srcId="{EB15D458-A4B7-43A7-B3A5-F6C4748B18A1}" destId="{7D1891B7-71E1-4466-9AD6-9E0CB6C68BCF}" srcOrd="1" destOrd="0" presId="urn:microsoft.com/office/officeart/2005/8/layout/orgChart1"/>
    <dgm:cxn modelId="{F8D98CC0-9151-43D6-99BE-5EDC7FC8BE80}" type="presParOf" srcId="{F48C1AEF-05E5-456C-B8DA-7C1111BD394A}" destId="{27326C9C-1BE3-4BBF-AF8A-D767694BBCEC}" srcOrd="1" destOrd="0" presId="urn:microsoft.com/office/officeart/2005/8/layout/orgChart1"/>
    <dgm:cxn modelId="{4A29096A-C53E-4CD7-97B7-78AD2EC66DD9}" type="presParOf" srcId="{27326C9C-1BE3-4BBF-AF8A-D767694BBCEC}" destId="{171FAA40-658F-40AE-886D-668F6A84496F}" srcOrd="0" destOrd="0" presId="urn:microsoft.com/office/officeart/2005/8/layout/orgChart1"/>
    <dgm:cxn modelId="{43488FE6-9C8D-4179-99D8-D7CDF88F051C}" type="presParOf" srcId="{27326C9C-1BE3-4BBF-AF8A-D767694BBCEC}" destId="{ABD837A8-AAE8-4A49-B0B7-B15DFD094D16}" srcOrd="1" destOrd="0" presId="urn:microsoft.com/office/officeart/2005/8/layout/orgChart1"/>
    <dgm:cxn modelId="{47A91C50-DB92-4B4E-B8CF-12EE591FEFF0}" type="presParOf" srcId="{ABD837A8-AAE8-4A49-B0B7-B15DFD094D16}" destId="{43B3588B-D704-4A2F-9B45-D5FC432A835C}" srcOrd="0" destOrd="0" presId="urn:microsoft.com/office/officeart/2005/8/layout/orgChart1"/>
    <dgm:cxn modelId="{8B2AE56A-C598-484E-987D-D3B7E27FA5F3}" type="presParOf" srcId="{43B3588B-D704-4A2F-9B45-D5FC432A835C}" destId="{CB0FD2B3-98E1-4C63-95F2-24D1480A7A61}" srcOrd="0" destOrd="0" presId="urn:microsoft.com/office/officeart/2005/8/layout/orgChart1"/>
    <dgm:cxn modelId="{25130D9D-93D6-44A3-9B67-B33AB98525C1}" type="presParOf" srcId="{43B3588B-D704-4A2F-9B45-D5FC432A835C}" destId="{A868FCB6-B149-45A8-89E7-F2D886F9A2EF}" srcOrd="1" destOrd="0" presId="urn:microsoft.com/office/officeart/2005/8/layout/orgChart1"/>
    <dgm:cxn modelId="{D305A74E-E857-4A6F-B8C0-0B515D9764E8}" type="presParOf" srcId="{ABD837A8-AAE8-4A49-B0B7-B15DFD094D16}" destId="{59DB22D6-C223-4308-9C1B-761C8F8013BB}" srcOrd="1" destOrd="0" presId="urn:microsoft.com/office/officeart/2005/8/layout/orgChart1"/>
    <dgm:cxn modelId="{0D599C6B-FEED-4B35-A84A-5CA3803A22E4}" type="presParOf" srcId="{59DB22D6-C223-4308-9C1B-761C8F8013BB}" destId="{9C74B01B-7088-4A33-8303-445D6CC28277}" srcOrd="0" destOrd="0" presId="urn:microsoft.com/office/officeart/2005/8/layout/orgChart1"/>
    <dgm:cxn modelId="{9D468334-549E-4DAC-8AA5-25FE69C660E4}" type="presParOf" srcId="{59DB22D6-C223-4308-9C1B-761C8F8013BB}" destId="{49538B66-028A-4612-A839-8DC4011DEE10}" srcOrd="1" destOrd="0" presId="urn:microsoft.com/office/officeart/2005/8/layout/orgChart1"/>
    <dgm:cxn modelId="{0D1E7298-C4C6-4EA0-A8AD-B6941637857C}" type="presParOf" srcId="{49538B66-028A-4612-A839-8DC4011DEE10}" destId="{A9E97FCF-44A9-427C-A2EA-B9AD29817833}" srcOrd="0" destOrd="0" presId="urn:microsoft.com/office/officeart/2005/8/layout/orgChart1"/>
    <dgm:cxn modelId="{7FAB70A3-8414-4945-A931-D81207BD7544}" type="presParOf" srcId="{A9E97FCF-44A9-427C-A2EA-B9AD29817833}" destId="{A637139C-3F30-4B0C-8BC7-BB9F64FF8A5C}" srcOrd="0" destOrd="0" presId="urn:microsoft.com/office/officeart/2005/8/layout/orgChart1"/>
    <dgm:cxn modelId="{A17C0225-52F2-4F03-B618-EA9B0B8AB607}" type="presParOf" srcId="{A9E97FCF-44A9-427C-A2EA-B9AD29817833}" destId="{96FB7488-074D-46D9-AE79-0AED4196BDC6}" srcOrd="1" destOrd="0" presId="urn:microsoft.com/office/officeart/2005/8/layout/orgChart1"/>
    <dgm:cxn modelId="{6E27FA9F-E375-4B46-8E3C-9718269EE4C8}" type="presParOf" srcId="{49538B66-028A-4612-A839-8DC4011DEE10}" destId="{67E0231F-7F5B-4541-8ECF-BEE9C02D3A9A}" srcOrd="1" destOrd="0" presId="urn:microsoft.com/office/officeart/2005/8/layout/orgChart1"/>
    <dgm:cxn modelId="{BE860F8F-552F-4486-BE5A-5521F741292E}" type="presParOf" srcId="{67E0231F-7F5B-4541-8ECF-BEE9C02D3A9A}" destId="{423DFD63-E907-4C73-B01B-DED6229F22AF}" srcOrd="0" destOrd="0" presId="urn:microsoft.com/office/officeart/2005/8/layout/orgChart1"/>
    <dgm:cxn modelId="{443CD1D3-A105-4EA9-881B-17B8D658A369}" type="presParOf" srcId="{67E0231F-7F5B-4541-8ECF-BEE9C02D3A9A}" destId="{0CEB2766-30F9-46BC-B664-C8E1620FB9B0}" srcOrd="1" destOrd="0" presId="urn:microsoft.com/office/officeart/2005/8/layout/orgChart1"/>
    <dgm:cxn modelId="{FA70A171-99EE-4051-8B5E-8A0242CBBFCD}" type="presParOf" srcId="{0CEB2766-30F9-46BC-B664-C8E1620FB9B0}" destId="{848188DE-98EA-4910-ADC2-3AC151B84885}" srcOrd="0" destOrd="0" presId="urn:microsoft.com/office/officeart/2005/8/layout/orgChart1"/>
    <dgm:cxn modelId="{F59BA1CD-7CE6-46E0-8C69-F58BD1AE0D75}" type="presParOf" srcId="{848188DE-98EA-4910-ADC2-3AC151B84885}" destId="{92838054-8647-4A29-AE4D-9E1451370928}" srcOrd="0" destOrd="0" presId="urn:microsoft.com/office/officeart/2005/8/layout/orgChart1"/>
    <dgm:cxn modelId="{3EF4A192-EBFF-40AB-96B7-023EE8C1EC1F}" type="presParOf" srcId="{848188DE-98EA-4910-ADC2-3AC151B84885}" destId="{71FED466-6470-4C3D-8ED9-FE1056355FF5}" srcOrd="1" destOrd="0" presId="urn:microsoft.com/office/officeart/2005/8/layout/orgChart1"/>
    <dgm:cxn modelId="{047A591C-436F-4C7D-9705-8F23C6FE776E}" type="presParOf" srcId="{0CEB2766-30F9-46BC-B664-C8E1620FB9B0}" destId="{300D467E-402B-4D45-869B-9AEF85DCFB79}" srcOrd="1" destOrd="0" presId="urn:microsoft.com/office/officeart/2005/8/layout/orgChart1"/>
    <dgm:cxn modelId="{1C6C1FCB-9712-44EA-A029-881742B07DE5}" type="presParOf" srcId="{300D467E-402B-4D45-869B-9AEF85DCFB79}" destId="{00AFFA76-1BB5-4ACD-9922-BB0BB297EF66}" srcOrd="0" destOrd="0" presId="urn:microsoft.com/office/officeart/2005/8/layout/orgChart1"/>
    <dgm:cxn modelId="{395B17BB-7B67-4378-90FB-A6B39553B805}" type="presParOf" srcId="{300D467E-402B-4D45-869B-9AEF85DCFB79}" destId="{727AA113-BCB6-4C75-B9F8-50E1742515D4}" srcOrd="1" destOrd="0" presId="urn:microsoft.com/office/officeart/2005/8/layout/orgChart1"/>
    <dgm:cxn modelId="{59645437-29F6-463F-A4CD-1853640B2B71}" type="presParOf" srcId="{727AA113-BCB6-4C75-B9F8-50E1742515D4}" destId="{920A6AD6-DEA9-4931-AB0A-5D34F1B73CEA}" srcOrd="0" destOrd="0" presId="urn:microsoft.com/office/officeart/2005/8/layout/orgChart1"/>
    <dgm:cxn modelId="{EFE6FA04-0ECC-4B2B-9BB4-4A213DD1F761}" type="presParOf" srcId="{920A6AD6-DEA9-4931-AB0A-5D34F1B73CEA}" destId="{2076E856-FB22-45E0-A1C3-22CD6EBEE187}" srcOrd="0" destOrd="0" presId="urn:microsoft.com/office/officeart/2005/8/layout/orgChart1"/>
    <dgm:cxn modelId="{FB119B09-1899-41B9-86FB-F4826A45F0D0}" type="presParOf" srcId="{920A6AD6-DEA9-4931-AB0A-5D34F1B73CEA}" destId="{A9212D09-8CF8-4503-AAD0-DF7FCC2B7719}" srcOrd="1" destOrd="0" presId="urn:microsoft.com/office/officeart/2005/8/layout/orgChart1"/>
    <dgm:cxn modelId="{887DC29D-2F19-4578-A921-D4B7714161B8}" type="presParOf" srcId="{727AA113-BCB6-4C75-B9F8-50E1742515D4}" destId="{AFD0DFE5-2F62-49CA-9B2C-85D1F0E890B0}" srcOrd="1" destOrd="0" presId="urn:microsoft.com/office/officeart/2005/8/layout/orgChart1"/>
    <dgm:cxn modelId="{2A8D1318-EBE7-4082-B678-EEC5D1942AD4}" type="presParOf" srcId="{727AA113-BCB6-4C75-B9F8-50E1742515D4}" destId="{D368E159-303D-4535-9E39-7FCB89437992}" srcOrd="2" destOrd="0" presId="urn:microsoft.com/office/officeart/2005/8/layout/orgChart1"/>
    <dgm:cxn modelId="{00582A00-89D0-4E2E-8DEE-F7E3B3DEC626}" type="presParOf" srcId="{300D467E-402B-4D45-869B-9AEF85DCFB79}" destId="{3B6FE21B-5573-4BBF-A262-9925E88E6771}" srcOrd="2" destOrd="0" presId="urn:microsoft.com/office/officeart/2005/8/layout/orgChart1"/>
    <dgm:cxn modelId="{F5E0D743-A242-4A65-9300-9EC3313E7DDF}" type="presParOf" srcId="{300D467E-402B-4D45-869B-9AEF85DCFB79}" destId="{00078312-35A5-49F3-B6BA-D487E97B271F}" srcOrd="3" destOrd="0" presId="urn:microsoft.com/office/officeart/2005/8/layout/orgChart1"/>
    <dgm:cxn modelId="{015316AB-3968-4DD6-AEF4-B15567083C4C}" type="presParOf" srcId="{00078312-35A5-49F3-B6BA-D487E97B271F}" destId="{66831F75-0BB8-4A89-A81C-D9177F7D4D3C}" srcOrd="0" destOrd="0" presId="urn:microsoft.com/office/officeart/2005/8/layout/orgChart1"/>
    <dgm:cxn modelId="{8F30C3FB-4294-4353-8FED-95DBE2176EC8}" type="presParOf" srcId="{66831F75-0BB8-4A89-A81C-D9177F7D4D3C}" destId="{A1FB83BE-5776-4010-A7A6-7F3F4E731814}" srcOrd="0" destOrd="0" presId="urn:microsoft.com/office/officeart/2005/8/layout/orgChart1"/>
    <dgm:cxn modelId="{B55BAFCE-7A20-4E2D-B403-953F142A0A47}" type="presParOf" srcId="{66831F75-0BB8-4A89-A81C-D9177F7D4D3C}" destId="{FDF8D85E-94CD-44D9-A717-09E00C5A1765}" srcOrd="1" destOrd="0" presId="urn:microsoft.com/office/officeart/2005/8/layout/orgChart1"/>
    <dgm:cxn modelId="{9DF67135-FFCC-4B59-ADF7-8268905CB4B2}" type="presParOf" srcId="{00078312-35A5-49F3-B6BA-D487E97B271F}" destId="{03CB1262-BA64-4EB6-8B4F-3F6C180FC9D1}" srcOrd="1" destOrd="0" presId="urn:microsoft.com/office/officeart/2005/8/layout/orgChart1"/>
    <dgm:cxn modelId="{B6D35E11-E0CA-4638-B519-2D5D26D32BD0}" type="presParOf" srcId="{03CB1262-BA64-4EB6-8B4F-3F6C180FC9D1}" destId="{EF3F4C50-4436-47DE-AF21-D342B2399602}" srcOrd="0" destOrd="0" presId="urn:microsoft.com/office/officeart/2005/8/layout/orgChart1"/>
    <dgm:cxn modelId="{A333D4EC-63E1-47DB-9F84-D4C81D2A8705}" type="presParOf" srcId="{03CB1262-BA64-4EB6-8B4F-3F6C180FC9D1}" destId="{30D95FE3-5285-46C1-9113-1D8BECFBEAE4}" srcOrd="1" destOrd="0" presId="urn:microsoft.com/office/officeart/2005/8/layout/orgChart1"/>
    <dgm:cxn modelId="{F53B6F38-420A-44AD-ADD1-42C84A1C7286}" type="presParOf" srcId="{30D95FE3-5285-46C1-9113-1D8BECFBEAE4}" destId="{C8AEC35E-3CEB-4281-9CCD-755F0587BEBB}" srcOrd="0" destOrd="0" presId="urn:microsoft.com/office/officeart/2005/8/layout/orgChart1"/>
    <dgm:cxn modelId="{56717BAC-F2B1-4F8C-95FC-C9F1F2AA3E32}" type="presParOf" srcId="{C8AEC35E-3CEB-4281-9CCD-755F0587BEBB}" destId="{4F536BCA-E3AE-4A22-8BBB-E20DB7A2B3BC}" srcOrd="0" destOrd="0" presId="urn:microsoft.com/office/officeart/2005/8/layout/orgChart1"/>
    <dgm:cxn modelId="{ABCE0905-1878-458C-8C9C-BD428B0EB14B}" type="presParOf" srcId="{C8AEC35E-3CEB-4281-9CCD-755F0587BEBB}" destId="{1F4999B4-84D7-4628-9D54-A511E001FB8C}" srcOrd="1" destOrd="0" presId="urn:microsoft.com/office/officeart/2005/8/layout/orgChart1"/>
    <dgm:cxn modelId="{EFF0AAD4-EE9E-4B2F-8B4F-392A7FE1F68E}" type="presParOf" srcId="{30D95FE3-5285-46C1-9113-1D8BECFBEAE4}" destId="{552D2337-8CC9-41F0-86BF-B633A60DD670}" srcOrd="1" destOrd="0" presId="urn:microsoft.com/office/officeart/2005/8/layout/orgChart1"/>
    <dgm:cxn modelId="{D0EA5CDD-D114-4B95-A742-E3174BBA3D50}" type="presParOf" srcId="{552D2337-8CC9-41F0-86BF-B633A60DD670}" destId="{9CB3ADAB-5D55-4677-BFF6-27AFF3E1DA6F}" srcOrd="0" destOrd="0" presId="urn:microsoft.com/office/officeart/2005/8/layout/orgChart1"/>
    <dgm:cxn modelId="{1CDB3EDE-46EA-4D16-9C3D-373451D0F3CD}" type="presParOf" srcId="{552D2337-8CC9-41F0-86BF-B633A60DD670}" destId="{EA08347B-9B08-405B-A7B3-D141F69D4843}" srcOrd="1" destOrd="0" presId="urn:microsoft.com/office/officeart/2005/8/layout/orgChart1"/>
    <dgm:cxn modelId="{55CE0868-F51D-47C6-B4D9-5670D9677F1C}" type="presParOf" srcId="{EA08347B-9B08-405B-A7B3-D141F69D4843}" destId="{F5DFE1B9-B867-4C17-8A02-D0F1DE9FD739}" srcOrd="0" destOrd="0" presId="urn:microsoft.com/office/officeart/2005/8/layout/orgChart1"/>
    <dgm:cxn modelId="{4CD79674-C09B-4C60-8C3F-950DC9FB6253}" type="presParOf" srcId="{F5DFE1B9-B867-4C17-8A02-D0F1DE9FD739}" destId="{2AF6B637-314B-4CDA-81B9-0566AD26FAED}" srcOrd="0" destOrd="0" presId="urn:microsoft.com/office/officeart/2005/8/layout/orgChart1"/>
    <dgm:cxn modelId="{3703E1D2-32C5-4C45-9069-440A92D787BA}" type="presParOf" srcId="{F5DFE1B9-B867-4C17-8A02-D0F1DE9FD739}" destId="{ECFF678D-DD92-4733-9936-48F524EC96D3}" srcOrd="1" destOrd="0" presId="urn:microsoft.com/office/officeart/2005/8/layout/orgChart1"/>
    <dgm:cxn modelId="{45A3099C-8C39-4100-A2DE-58E5D0A6BC7A}" type="presParOf" srcId="{EA08347B-9B08-405B-A7B3-D141F69D4843}" destId="{5FBD440D-B8DD-4B3C-AD54-E59A303D8A7E}" srcOrd="1" destOrd="0" presId="urn:microsoft.com/office/officeart/2005/8/layout/orgChart1"/>
    <dgm:cxn modelId="{C2FCBD92-BABE-453C-B65B-E57A7C71012D}" type="presParOf" srcId="{5FBD440D-B8DD-4B3C-AD54-E59A303D8A7E}" destId="{FAA1C841-3AC5-4812-88ED-B06D7F815F09}" srcOrd="0" destOrd="0" presId="urn:microsoft.com/office/officeart/2005/8/layout/orgChart1"/>
    <dgm:cxn modelId="{F37EFC9F-FDB9-4E47-AFB1-B44E85D8FD54}" type="presParOf" srcId="{5FBD440D-B8DD-4B3C-AD54-E59A303D8A7E}" destId="{F18EA8FC-B0A0-4488-A183-B01B25486CB3}" srcOrd="1" destOrd="0" presId="urn:microsoft.com/office/officeart/2005/8/layout/orgChart1"/>
    <dgm:cxn modelId="{817547F5-027A-447F-81DD-84B27CD726DF}" type="presParOf" srcId="{F18EA8FC-B0A0-4488-A183-B01B25486CB3}" destId="{CD91D3B0-6E30-4DF7-B3D2-5F05E735257D}" srcOrd="0" destOrd="0" presId="urn:microsoft.com/office/officeart/2005/8/layout/orgChart1"/>
    <dgm:cxn modelId="{57CCB06C-402A-4B2D-A9D1-6D91C8151CD1}" type="presParOf" srcId="{CD91D3B0-6E30-4DF7-B3D2-5F05E735257D}" destId="{6602648A-DCC2-438B-BFA7-C82CD52913EB}" srcOrd="0" destOrd="0" presId="urn:microsoft.com/office/officeart/2005/8/layout/orgChart1"/>
    <dgm:cxn modelId="{0BE412B3-AA68-4CAA-BB99-740531007A0F}" type="presParOf" srcId="{CD91D3B0-6E30-4DF7-B3D2-5F05E735257D}" destId="{32F37680-2EC4-46FD-A52C-B6EA003ED307}" srcOrd="1" destOrd="0" presId="urn:microsoft.com/office/officeart/2005/8/layout/orgChart1"/>
    <dgm:cxn modelId="{E0C9F238-D8A6-4DCD-A72A-15F113D1346E}" type="presParOf" srcId="{F18EA8FC-B0A0-4488-A183-B01B25486CB3}" destId="{A15D7975-2CF7-4E13-BF76-D8AEF82DC8FC}" srcOrd="1" destOrd="0" presId="urn:microsoft.com/office/officeart/2005/8/layout/orgChart1"/>
    <dgm:cxn modelId="{444E8429-A04A-42F2-98DF-7E7BF2CE04EA}" type="presParOf" srcId="{F18EA8FC-B0A0-4488-A183-B01B25486CB3}" destId="{FA880320-070C-4464-8F9D-AB7DB30487B9}" srcOrd="2" destOrd="0" presId="urn:microsoft.com/office/officeart/2005/8/layout/orgChart1"/>
    <dgm:cxn modelId="{84205EA7-9264-480E-BF0C-B557A173E4D1}" type="presParOf" srcId="{EA08347B-9B08-405B-A7B3-D141F69D4843}" destId="{DB5F87B0-1E14-4435-B880-BD4F7D5EC7F5}" srcOrd="2" destOrd="0" presId="urn:microsoft.com/office/officeart/2005/8/layout/orgChart1"/>
    <dgm:cxn modelId="{C649D689-1011-4D64-988D-EEFCD2404122}" type="presParOf" srcId="{30D95FE3-5285-46C1-9113-1D8BECFBEAE4}" destId="{873EF617-F0CB-4EC8-A5A3-C8609637817C}" srcOrd="2" destOrd="0" presId="urn:microsoft.com/office/officeart/2005/8/layout/orgChart1"/>
    <dgm:cxn modelId="{C054A137-55B8-4D22-9602-41A03093A3A6}" type="presParOf" srcId="{00078312-35A5-49F3-B6BA-D487E97B271F}" destId="{F04297A6-FBDB-4A4D-ABD9-8DFF3B6640C2}" srcOrd="2" destOrd="0" presId="urn:microsoft.com/office/officeart/2005/8/layout/orgChart1"/>
    <dgm:cxn modelId="{6E869928-94AC-4A8B-8651-53A50A1BD69C}" type="presParOf" srcId="{300D467E-402B-4D45-869B-9AEF85DCFB79}" destId="{A9C0AD86-A574-40E2-811A-0155D034682E}" srcOrd="4" destOrd="0" presId="urn:microsoft.com/office/officeart/2005/8/layout/orgChart1"/>
    <dgm:cxn modelId="{A37026E6-6660-4D6F-BE55-662DF5283B2B}" type="presParOf" srcId="{300D467E-402B-4D45-869B-9AEF85DCFB79}" destId="{983D74C4-0E6D-43AD-96C1-BFAEB0CF34A6}" srcOrd="5" destOrd="0" presId="urn:microsoft.com/office/officeart/2005/8/layout/orgChart1"/>
    <dgm:cxn modelId="{93BF277B-6402-45B3-BB62-8350F7109996}" type="presParOf" srcId="{983D74C4-0E6D-43AD-96C1-BFAEB0CF34A6}" destId="{ECC97CDF-DFBF-4B2A-B42E-8816CB3CA006}" srcOrd="0" destOrd="0" presId="urn:microsoft.com/office/officeart/2005/8/layout/orgChart1"/>
    <dgm:cxn modelId="{5B0FCE0C-65B2-4C6C-BBC9-E4DFFE8DF5F6}" type="presParOf" srcId="{ECC97CDF-DFBF-4B2A-B42E-8816CB3CA006}" destId="{6A096905-9CA4-4C8C-AFD0-D70FE8FFC39A}" srcOrd="0" destOrd="0" presId="urn:microsoft.com/office/officeart/2005/8/layout/orgChart1"/>
    <dgm:cxn modelId="{79C65B83-E9AD-4FDA-B2AE-21B796E23E69}" type="presParOf" srcId="{ECC97CDF-DFBF-4B2A-B42E-8816CB3CA006}" destId="{56E1CF5A-AD17-402A-92D8-933551EED704}" srcOrd="1" destOrd="0" presId="urn:microsoft.com/office/officeart/2005/8/layout/orgChart1"/>
    <dgm:cxn modelId="{89921418-486D-40B1-8505-3D21C4D97B89}" type="presParOf" srcId="{983D74C4-0E6D-43AD-96C1-BFAEB0CF34A6}" destId="{5FB28119-76DB-443A-B125-56F81230960C}" srcOrd="1" destOrd="0" presId="urn:microsoft.com/office/officeart/2005/8/layout/orgChart1"/>
    <dgm:cxn modelId="{673D174D-2867-4FD6-BCD9-07CEA4D72059}" type="presParOf" srcId="{983D74C4-0E6D-43AD-96C1-BFAEB0CF34A6}" destId="{785C273E-525C-4600-B5FB-EA7466143BD4}" srcOrd="2" destOrd="0" presId="urn:microsoft.com/office/officeart/2005/8/layout/orgChart1"/>
    <dgm:cxn modelId="{4AFD24CB-8D6C-4CC3-BAE2-C83327EB3DED}" type="presParOf" srcId="{0CEB2766-30F9-46BC-B664-C8E1620FB9B0}" destId="{7ED3B886-6D77-4605-8451-CCB56245E63B}" srcOrd="2" destOrd="0" presId="urn:microsoft.com/office/officeart/2005/8/layout/orgChart1"/>
    <dgm:cxn modelId="{6DAC3C2C-79DE-4494-AE72-4DE7A94E4A9A}" type="presParOf" srcId="{49538B66-028A-4612-A839-8DC4011DEE10}" destId="{F60B1321-98C2-467D-BA3D-8DF0770C6EF4}" srcOrd="2" destOrd="0" presId="urn:microsoft.com/office/officeart/2005/8/layout/orgChart1"/>
    <dgm:cxn modelId="{5656A85E-7C00-46AE-BCC5-A4A513E840E0}" type="presParOf" srcId="{ABD837A8-AAE8-4A49-B0B7-B15DFD094D16}" destId="{492F4D7C-D8F7-40D1-984C-3352CF9161EC}" srcOrd="2" destOrd="0" presId="urn:microsoft.com/office/officeart/2005/8/layout/orgChart1"/>
    <dgm:cxn modelId="{24590BB1-6828-489F-94FB-6BD6FB3EB8BF}"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50B5633-FD1A-465B-B857-4FC21690D90B}" type="doc">
      <dgm:prSet loTypeId="urn:microsoft.com/office/officeart/2005/8/layout/funnel1" loCatId="process" qsTypeId="urn:microsoft.com/office/officeart/2005/8/quickstyle/3d1" qsCatId="3D" csTypeId="urn:microsoft.com/office/officeart/2005/8/colors/accent4_5" csCatId="accent4" phldr="1"/>
      <dgm:spPr/>
      <dgm:t>
        <a:bodyPr/>
        <a:lstStyle/>
        <a:p>
          <a:endParaRPr lang="en-US"/>
        </a:p>
      </dgm:t>
    </dgm:pt>
    <dgm:pt modelId="{D4033E1D-F056-402B-B47E-192B63B3D774}">
      <dgm:prSet phldrT="[Text]"/>
      <dgm:spPr/>
      <dgm:t>
        <a:bodyPr/>
        <a:lstStyle/>
        <a:p>
          <a:r>
            <a:rPr lang="fa-IR" dirty="0" smtClean="0">
              <a:solidFill>
                <a:schemeClr val="tx1"/>
              </a:solidFill>
              <a:cs typeface="B Titr" panose="00000700000000000000" pitchFamily="2" charset="-78"/>
            </a:rPr>
            <a:t>فعالیت های سازمان </a:t>
          </a:r>
          <a:endParaRPr lang="en-US" dirty="0">
            <a:solidFill>
              <a:schemeClr val="tx1"/>
            </a:solidFill>
            <a:cs typeface="B Titr" panose="00000700000000000000" pitchFamily="2" charset="-78"/>
          </a:endParaRPr>
        </a:p>
      </dgm:t>
    </dgm:pt>
    <dgm:pt modelId="{B758D2F9-4F5B-4AA4-A037-936CBE82CE5E}" type="parTrans" cxnId="{9EC67F41-198F-46DE-B0C4-20501F41180F}">
      <dgm:prSet/>
      <dgm:spPr/>
      <dgm:t>
        <a:bodyPr/>
        <a:lstStyle/>
        <a:p>
          <a:endParaRPr lang="en-US"/>
        </a:p>
      </dgm:t>
    </dgm:pt>
    <dgm:pt modelId="{825EF6F4-3C1A-4FEC-BA73-1F85B5BE7106}" type="sibTrans" cxnId="{9EC67F41-198F-46DE-B0C4-20501F41180F}">
      <dgm:prSet/>
      <dgm:spPr/>
      <dgm:t>
        <a:bodyPr/>
        <a:lstStyle/>
        <a:p>
          <a:endParaRPr lang="en-US"/>
        </a:p>
      </dgm:t>
    </dgm:pt>
    <dgm:pt modelId="{CD111A1E-A514-49C8-9246-F5CEEC63BD8A}">
      <dgm:prSet phldrT="[Text]" custT="1"/>
      <dgm:spPr/>
      <dgm:t>
        <a:bodyPr/>
        <a:lstStyle/>
        <a:p>
          <a:r>
            <a:rPr lang="fa-IR" sz="1800" dirty="0" smtClean="0">
              <a:cs typeface="B Titr" panose="00000700000000000000" pitchFamily="2" charset="-78"/>
            </a:rPr>
            <a:t>برند</a:t>
          </a:r>
          <a:endParaRPr lang="en-US" sz="1800" dirty="0">
            <a:cs typeface="B Titr" panose="00000700000000000000" pitchFamily="2" charset="-78"/>
          </a:endParaRPr>
        </a:p>
      </dgm:t>
    </dgm:pt>
    <dgm:pt modelId="{26DC1D41-F6DE-4D23-A822-23082B1CFCA0}" type="parTrans" cxnId="{28AB6C39-752F-4533-8105-09F883A3153F}">
      <dgm:prSet/>
      <dgm:spPr/>
      <dgm:t>
        <a:bodyPr/>
        <a:lstStyle/>
        <a:p>
          <a:endParaRPr lang="en-US"/>
        </a:p>
      </dgm:t>
    </dgm:pt>
    <dgm:pt modelId="{1999A4CD-4355-424A-ABEF-C6A8372E55D6}" type="sibTrans" cxnId="{28AB6C39-752F-4533-8105-09F883A3153F}">
      <dgm:prSet/>
      <dgm:spPr/>
      <dgm:t>
        <a:bodyPr/>
        <a:lstStyle/>
        <a:p>
          <a:endParaRPr lang="en-US"/>
        </a:p>
      </dgm:t>
    </dgm:pt>
    <dgm:pt modelId="{D277AA81-EE7D-44A8-B23D-14950FF43BBC}">
      <dgm:prSet custT="1"/>
      <dgm:spPr/>
      <dgm:t>
        <a:bodyPr/>
        <a:lstStyle/>
        <a:p>
          <a:r>
            <a:rPr lang="fa-IR" sz="1200" dirty="0" smtClean="0">
              <a:solidFill>
                <a:schemeClr val="tx1"/>
              </a:solidFill>
              <a:cs typeface="B Titr" panose="00000700000000000000" pitchFamily="2" charset="-78"/>
            </a:rPr>
            <a:t>مولفه های عقلائی </a:t>
          </a:r>
          <a:endParaRPr lang="en-US" sz="1200" dirty="0">
            <a:solidFill>
              <a:schemeClr val="tx1"/>
            </a:solidFill>
            <a:cs typeface="B Titr" panose="00000700000000000000" pitchFamily="2" charset="-78"/>
          </a:endParaRPr>
        </a:p>
      </dgm:t>
    </dgm:pt>
    <dgm:pt modelId="{4FBF1704-3219-47D9-98D5-C055F3E3D50D}" type="parTrans" cxnId="{F0F2DEB1-5849-4010-BC24-3251D465A41E}">
      <dgm:prSet/>
      <dgm:spPr/>
      <dgm:t>
        <a:bodyPr/>
        <a:lstStyle/>
        <a:p>
          <a:endParaRPr lang="en-US"/>
        </a:p>
      </dgm:t>
    </dgm:pt>
    <dgm:pt modelId="{66F95BDE-F863-443A-8F9D-540341351ABC}" type="sibTrans" cxnId="{F0F2DEB1-5849-4010-BC24-3251D465A41E}">
      <dgm:prSet/>
      <dgm:spPr/>
      <dgm:t>
        <a:bodyPr/>
        <a:lstStyle/>
        <a:p>
          <a:endParaRPr lang="en-US"/>
        </a:p>
      </dgm:t>
    </dgm:pt>
    <dgm:pt modelId="{7F3877B2-5829-4F49-AA80-17BD8E597E97}" type="pres">
      <dgm:prSet presAssocID="{650B5633-FD1A-465B-B857-4FC21690D90B}" presName="Name0" presStyleCnt="0">
        <dgm:presLayoutVars>
          <dgm:chMax val="4"/>
          <dgm:resizeHandles val="exact"/>
        </dgm:presLayoutVars>
      </dgm:prSet>
      <dgm:spPr/>
      <dgm:t>
        <a:bodyPr/>
        <a:lstStyle/>
        <a:p>
          <a:endParaRPr lang="en-US"/>
        </a:p>
      </dgm:t>
    </dgm:pt>
    <dgm:pt modelId="{AF300F6A-2B21-4B85-93DB-145D7E277B90}" type="pres">
      <dgm:prSet presAssocID="{650B5633-FD1A-465B-B857-4FC21690D90B}" presName="ellipse" presStyleLbl="trBgShp" presStyleIdx="0" presStyleCnt="1"/>
      <dgm:spPr/>
    </dgm:pt>
    <dgm:pt modelId="{144B4C4D-39E7-4A67-891C-E31166C13A59}" type="pres">
      <dgm:prSet presAssocID="{650B5633-FD1A-465B-B857-4FC21690D90B}" presName="arrow1" presStyleLbl="fgShp" presStyleIdx="0" presStyleCnt="1"/>
      <dgm:spPr/>
    </dgm:pt>
    <dgm:pt modelId="{BBC45177-C879-4944-A68B-273A74A3C7FF}" type="pres">
      <dgm:prSet presAssocID="{650B5633-FD1A-465B-B857-4FC21690D90B}" presName="rectangle" presStyleLbl="revTx" presStyleIdx="0" presStyleCnt="1">
        <dgm:presLayoutVars>
          <dgm:bulletEnabled val="1"/>
        </dgm:presLayoutVars>
      </dgm:prSet>
      <dgm:spPr/>
      <dgm:t>
        <a:bodyPr/>
        <a:lstStyle/>
        <a:p>
          <a:endParaRPr lang="en-US"/>
        </a:p>
      </dgm:t>
    </dgm:pt>
    <dgm:pt modelId="{134360CC-0C10-4779-83A7-E0D359D86401}" type="pres">
      <dgm:prSet presAssocID="{D277AA81-EE7D-44A8-B23D-14950FF43BBC}" presName="item1" presStyleLbl="node1" presStyleIdx="0" presStyleCnt="2" custLinFactNeighborX="-72195" custLinFactNeighborY="-85467">
        <dgm:presLayoutVars>
          <dgm:bulletEnabled val="1"/>
        </dgm:presLayoutVars>
      </dgm:prSet>
      <dgm:spPr/>
      <dgm:t>
        <a:bodyPr/>
        <a:lstStyle/>
        <a:p>
          <a:endParaRPr lang="en-US"/>
        </a:p>
      </dgm:t>
    </dgm:pt>
    <dgm:pt modelId="{3980E90F-AA6D-4B3F-A79F-3E89BF7D634C}" type="pres">
      <dgm:prSet presAssocID="{CD111A1E-A514-49C8-9246-F5CEEC63BD8A}" presName="item2" presStyleLbl="node1" presStyleIdx="1" presStyleCnt="2" custLinFactNeighborX="99629" custLinFactNeighborY="39555">
        <dgm:presLayoutVars>
          <dgm:bulletEnabled val="1"/>
        </dgm:presLayoutVars>
      </dgm:prSet>
      <dgm:spPr/>
      <dgm:t>
        <a:bodyPr/>
        <a:lstStyle/>
        <a:p>
          <a:endParaRPr lang="en-US"/>
        </a:p>
      </dgm:t>
    </dgm:pt>
    <dgm:pt modelId="{067B4704-D401-4B78-A5D1-7A22D5999825}" type="pres">
      <dgm:prSet presAssocID="{650B5633-FD1A-465B-B857-4FC21690D90B}" presName="funnel" presStyleLbl="trAlignAcc1" presStyleIdx="0" presStyleCnt="1" custScaleX="93774" custScaleY="106460"/>
      <dgm:spPr/>
    </dgm:pt>
  </dgm:ptLst>
  <dgm:cxnLst>
    <dgm:cxn modelId="{9EC67F41-198F-46DE-B0C4-20501F41180F}" srcId="{650B5633-FD1A-465B-B857-4FC21690D90B}" destId="{D4033E1D-F056-402B-B47E-192B63B3D774}" srcOrd="0" destOrd="0" parTransId="{B758D2F9-4F5B-4AA4-A037-936CBE82CE5E}" sibTransId="{825EF6F4-3C1A-4FEC-BA73-1F85B5BE7106}"/>
    <dgm:cxn modelId="{D29708D7-7F84-4D38-8A1D-516F6C42C854}" type="presOf" srcId="{D4033E1D-F056-402B-B47E-192B63B3D774}" destId="{3980E90F-AA6D-4B3F-A79F-3E89BF7D634C}" srcOrd="0" destOrd="0" presId="urn:microsoft.com/office/officeart/2005/8/layout/funnel1"/>
    <dgm:cxn modelId="{5127D59F-3810-46FB-8148-72CF53582A00}" type="presOf" srcId="{650B5633-FD1A-465B-B857-4FC21690D90B}" destId="{7F3877B2-5829-4F49-AA80-17BD8E597E97}" srcOrd="0" destOrd="0" presId="urn:microsoft.com/office/officeart/2005/8/layout/funnel1"/>
    <dgm:cxn modelId="{510B13B4-FF6C-4A87-AA44-A7F2EB3C1CA0}" type="presOf" srcId="{CD111A1E-A514-49C8-9246-F5CEEC63BD8A}" destId="{BBC45177-C879-4944-A68B-273A74A3C7FF}" srcOrd="0" destOrd="0" presId="urn:microsoft.com/office/officeart/2005/8/layout/funnel1"/>
    <dgm:cxn modelId="{28AB6C39-752F-4533-8105-09F883A3153F}" srcId="{650B5633-FD1A-465B-B857-4FC21690D90B}" destId="{CD111A1E-A514-49C8-9246-F5CEEC63BD8A}" srcOrd="2" destOrd="0" parTransId="{26DC1D41-F6DE-4D23-A822-23082B1CFCA0}" sibTransId="{1999A4CD-4355-424A-ABEF-C6A8372E55D6}"/>
    <dgm:cxn modelId="{2BA0015F-F000-479E-A71E-1E5658E33822}" type="presOf" srcId="{D277AA81-EE7D-44A8-B23D-14950FF43BBC}" destId="{134360CC-0C10-4779-83A7-E0D359D86401}" srcOrd="0" destOrd="0" presId="urn:microsoft.com/office/officeart/2005/8/layout/funnel1"/>
    <dgm:cxn modelId="{F0F2DEB1-5849-4010-BC24-3251D465A41E}" srcId="{650B5633-FD1A-465B-B857-4FC21690D90B}" destId="{D277AA81-EE7D-44A8-B23D-14950FF43BBC}" srcOrd="1" destOrd="0" parTransId="{4FBF1704-3219-47D9-98D5-C055F3E3D50D}" sibTransId="{66F95BDE-F863-443A-8F9D-540341351ABC}"/>
    <dgm:cxn modelId="{1035D8A3-207F-4381-99EC-B3A3688676FB}" type="presParOf" srcId="{7F3877B2-5829-4F49-AA80-17BD8E597E97}" destId="{AF300F6A-2B21-4B85-93DB-145D7E277B90}" srcOrd="0" destOrd="0" presId="urn:microsoft.com/office/officeart/2005/8/layout/funnel1"/>
    <dgm:cxn modelId="{A4761975-8AF9-4303-BC33-CB0F4A83D142}" type="presParOf" srcId="{7F3877B2-5829-4F49-AA80-17BD8E597E97}" destId="{144B4C4D-39E7-4A67-891C-E31166C13A59}" srcOrd="1" destOrd="0" presId="urn:microsoft.com/office/officeart/2005/8/layout/funnel1"/>
    <dgm:cxn modelId="{9B62F299-3695-409F-9564-10085AF1F9FB}" type="presParOf" srcId="{7F3877B2-5829-4F49-AA80-17BD8E597E97}" destId="{BBC45177-C879-4944-A68B-273A74A3C7FF}" srcOrd="2" destOrd="0" presId="urn:microsoft.com/office/officeart/2005/8/layout/funnel1"/>
    <dgm:cxn modelId="{DA9DBDFC-133B-4B2D-B787-4946155EE575}" type="presParOf" srcId="{7F3877B2-5829-4F49-AA80-17BD8E597E97}" destId="{134360CC-0C10-4779-83A7-E0D359D86401}" srcOrd="3" destOrd="0" presId="urn:microsoft.com/office/officeart/2005/8/layout/funnel1"/>
    <dgm:cxn modelId="{F8DABF25-FEF5-416C-B2BF-50174080E517}" type="presParOf" srcId="{7F3877B2-5829-4F49-AA80-17BD8E597E97}" destId="{3980E90F-AA6D-4B3F-A79F-3E89BF7D634C}" srcOrd="4" destOrd="0" presId="urn:microsoft.com/office/officeart/2005/8/layout/funnel1"/>
    <dgm:cxn modelId="{20D7B910-7A4E-44F2-8CD0-632359571F6A}" type="presParOf" srcId="{7F3877B2-5829-4F49-AA80-17BD8E597E97}" destId="{067B4704-D401-4B78-A5D1-7A22D5999825}" srcOrd="5"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50B5633-FD1A-465B-B857-4FC21690D90B}" type="doc">
      <dgm:prSet loTypeId="urn:microsoft.com/office/officeart/2005/8/layout/funnel1" loCatId="process" qsTypeId="urn:microsoft.com/office/officeart/2005/8/quickstyle/3d1" qsCatId="3D" csTypeId="urn:microsoft.com/office/officeart/2005/8/colors/accent4_5" csCatId="accent4" phldr="1"/>
      <dgm:spPr/>
      <dgm:t>
        <a:bodyPr/>
        <a:lstStyle/>
        <a:p>
          <a:endParaRPr lang="en-US"/>
        </a:p>
      </dgm:t>
    </dgm:pt>
    <dgm:pt modelId="{D4033E1D-F056-402B-B47E-192B63B3D774}">
      <dgm:prSet phldrT="[Text]"/>
      <dgm:spPr/>
      <dgm:t>
        <a:bodyPr/>
        <a:lstStyle/>
        <a:p>
          <a:r>
            <a:rPr lang="fa-IR" dirty="0" smtClean="0">
              <a:solidFill>
                <a:schemeClr val="tx1"/>
              </a:solidFill>
              <a:cs typeface="B Titr" panose="00000700000000000000" pitchFamily="2" charset="-78"/>
            </a:rPr>
            <a:t>ادراك مصرفکنندگان </a:t>
          </a:r>
          <a:endParaRPr lang="en-US" dirty="0">
            <a:solidFill>
              <a:schemeClr val="tx1"/>
            </a:solidFill>
            <a:cs typeface="B Titr" panose="00000700000000000000" pitchFamily="2" charset="-78"/>
          </a:endParaRPr>
        </a:p>
      </dgm:t>
    </dgm:pt>
    <dgm:pt modelId="{B758D2F9-4F5B-4AA4-A037-936CBE82CE5E}" type="parTrans" cxnId="{9EC67F41-198F-46DE-B0C4-20501F41180F}">
      <dgm:prSet/>
      <dgm:spPr/>
      <dgm:t>
        <a:bodyPr/>
        <a:lstStyle/>
        <a:p>
          <a:endParaRPr lang="en-US"/>
        </a:p>
      </dgm:t>
    </dgm:pt>
    <dgm:pt modelId="{825EF6F4-3C1A-4FEC-BA73-1F85B5BE7106}" type="sibTrans" cxnId="{9EC67F41-198F-46DE-B0C4-20501F41180F}">
      <dgm:prSet/>
      <dgm:spPr/>
      <dgm:t>
        <a:bodyPr/>
        <a:lstStyle/>
        <a:p>
          <a:endParaRPr lang="en-US"/>
        </a:p>
      </dgm:t>
    </dgm:pt>
    <dgm:pt modelId="{D277AA81-EE7D-44A8-B23D-14950FF43BBC}">
      <dgm:prSet/>
      <dgm:spPr/>
      <dgm:t>
        <a:bodyPr/>
        <a:lstStyle/>
        <a:p>
          <a:r>
            <a:rPr lang="fa-IR" dirty="0" smtClean="0">
              <a:solidFill>
                <a:schemeClr val="tx1"/>
              </a:solidFill>
              <a:cs typeface="B Titr" panose="00000700000000000000" pitchFamily="2" charset="-78"/>
            </a:rPr>
            <a:t>مولفه های غیرعقلائی </a:t>
          </a:r>
          <a:endParaRPr lang="en-US" dirty="0">
            <a:solidFill>
              <a:schemeClr val="tx1"/>
            </a:solidFill>
            <a:cs typeface="B Titr" panose="00000700000000000000" pitchFamily="2" charset="-78"/>
          </a:endParaRPr>
        </a:p>
      </dgm:t>
    </dgm:pt>
    <dgm:pt modelId="{4FBF1704-3219-47D9-98D5-C055F3E3D50D}" type="parTrans" cxnId="{F0F2DEB1-5849-4010-BC24-3251D465A41E}">
      <dgm:prSet/>
      <dgm:spPr/>
      <dgm:t>
        <a:bodyPr/>
        <a:lstStyle/>
        <a:p>
          <a:endParaRPr lang="en-US"/>
        </a:p>
      </dgm:t>
    </dgm:pt>
    <dgm:pt modelId="{66F95BDE-F863-443A-8F9D-540341351ABC}" type="sibTrans" cxnId="{F0F2DEB1-5849-4010-BC24-3251D465A41E}">
      <dgm:prSet/>
      <dgm:spPr/>
      <dgm:t>
        <a:bodyPr/>
        <a:lstStyle/>
        <a:p>
          <a:endParaRPr lang="en-US"/>
        </a:p>
      </dgm:t>
    </dgm:pt>
    <dgm:pt modelId="{CD111A1E-A514-49C8-9246-F5CEEC63BD8A}">
      <dgm:prSet phldrT="[Text]"/>
      <dgm:spPr/>
      <dgm:t>
        <a:bodyPr/>
        <a:lstStyle/>
        <a:p>
          <a:endParaRPr lang="en-US" dirty="0"/>
        </a:p>
      </dgm:t>
    </dgm:pt>
    <dgm:pt modelId="{1999A4CD-4355-424A-ABEF-C6A8372E55D6}" type="sibTrans" cxnId="{28AB6C39-752F-4533-8105-09F883A3153F}">
      <dgm:prSet/>
      <dgm:spPr/>
      <dgm:t>
        <a:bodyPr/>
        <a:lstStyle/>
        <a:p>
          <a:endParaRPr lang="en-US"/>
        </a:p>
      </dgm:t>
    </dgm:pt>
    <dgm:pt modelId="{26DC1D41-F6DE-4D23-A822-23082B1CFCA0}" type="parTrans" cxnId="{28AB6C39-752F-4533-8105-09F883A3153F}">
      <dgm:prSet/>
      <dgm:spPr/>
      <dgm:t>
        <a:bodyPr/>
        <a:lstStyle/>
        <a:p>
          <a:endParaRPr lang="en-US"/>
        </a:p>
      </dgm:t>
    </dgm:pt>
    <dgm:pt modelId="{7F3877B2-5829-4F49-AA80-17BD8E597E97}" type="pres">
      <dgm:prSet presAssocID="{650B5633-FD1A-465B-B857-4FC21690D90B}" presName="Name0" presStyleCnt="0">
        <dgm:presLayoutVars>
          <dgm:chMax val="4"/>
          <dgm:resizeHandles val="exact"/>
        </dgm:presLayoutVars>
      </dgm:prSet>
      <dgm:spPr/>
      <dgm:t>
        <a:bodyPr/>
        <a:lstStyle/>
        <a:p>
          <a:endParaRPr lang="en-US"/>
        </a:p>
      </dgm:t>
    </dgm:pt>
    <dgm:pt modelId="{AF300F6A-2B21-4B85-93DB-145D7E277B90}" type="pres">
      <dgm:prSet presAssocID="{650B5633-FD1A-465B-B857-4FC21690D90B}" presName="ellipse" presStyleLbl="trBgShp" presStyleIdx="0" presStyleCnt="1" custLinFactY="22326" custLinFactNeighborY="100000"/>
      <dgm:spPr/>
    </dgm:pt>
    <dgm:pt modelId="{144B4C4D-39E7-4A67-891C-E31166C13A59}" type="pres">
      <dgm:prSet presAssocID="{650B5633-FD1A-465B-B857-4FC21690D90B}" presName="arrow1" presStyleLbl="fgShp" presStyleIdx="0" presStyleCnt="1" custFlipVert="1" custFlipHor="1" custScaleX="104876" custScaleY="122355" custLinFactY="-300000" custLinFactNeighborX="2579" custLinFactNeighborY="-383555"/>
      <dgm:spPr/>
    </dgm:pt>
    <dgm:pt modelId="{BBC45177-C879-4944-A68B-273A74A3C7FF}" type="pres">
      <dgm:prSet presAssocID="{650B5633-FD1A-465B-B857-4FC21690D90B}" presName="rectangle" presStyleLbl="revTx" presStyleIdx="0" presStyleCnt="1">
        <dgm:presLayoutVars>
          <dgm:bulletEnabled val="1"/>
        </dgm:presLayoutVars>
      </dgm:prSet>
      <dgm:spPr/>
      <dgm:t>
        <a:bodyPr/>
        <a:lstStyle/>
        <a:p>
          <a:endParaRPr lang="en-US"/>
        </a:p>
      </dgm:t>
    </dgm:pt>
    <dgm:pt modelId="{134360CC-0C10-4779-83A7-E0D359D86401}" type="pres">
      <dgm:prSet presAssocID="{D277AA81-EE7D-44A8-B23D-14950FF43BBC}" presName="item1" presStyleLbl="node1" presStyleIdx="0" presStyleCnt="2" custScaleX="128102" custScaleY="126362" custLinFactNeighborX="-76329" custLinFactNeighborY="73575">
        <dgm:presLayoutVars>
          <dgm:bulletEnabled val="1"/>
        </dgm:presLayoutVars>
      </dgm:prSet>
      <dgm:spPr/>
      <dgm:t>
        <a:bodyPr/>
        <a:lstStyle/>
        <a:p>
          <a:endParaRPr lang="en-US"/>
        </a:p>
      </dgm:t>
    </dgm:pt>
    <dgm:pt modelId="{3980E90F-AA6D-4B3F-A79F-3E89BF7D634C}" type="pres">
      <dgm:prSet presAssocID="{CD111A1E-A514-49C8-9246-F5CEEC63BD8A}" presName="item2" presStyleLbl="node1" presStyleIdx="1" presStyleCnt="2" custScaleX="132788" custScaleY="127996" custLinFactX="12017" custLinFactY="18520" custLinFactNeighborX="100000" custLinFactNeighborY="100000">
        <dgm:presLayoutVars>
          <dgm:bulletEnabled val="1"/>
        </dgm:presLayoutVars>
      </dgm:prSet>
      <dgm:spPr/>
      <dgm:t>
        <a:bodyPr/>
        <a:lstStyle/>
        <a:p>
          <a:endParaRPr lang="en-US"/>
        </a:p>
      </dgm:t>
    </dgm:pt>
    <dgm:pt modelId="{067B4704-D401-4B78-A5D1-7A22D5999825}" type="pres">
      <dgm:prSet presAssocID="{650B5633-FD1A-465B-B857-4FC21690D90B}" presName="funnel" presStyleLbl="trAlignAcc1" presStyleIdx="0" presStyleCnt="1" custFlipVert="1" custFlipHor="1" custScaleX="100086" custScaleY="100411" custLinFactNeighborY="20724"/>
      <dgm:spPr/>
    </dgm:pt>
  </dgm:ptLst>
  <dgm:cxnLst>
    <dgm:cxn modelId="{9EC67F41-198F-46DE-B0C4-20501F41180F}" srcId="{650B5633-FD1A-465B-B857-4FC21690D90B}" destId="{D4033E1D-F056-402B-B47E-192B63B3D774}" srcOrd="0" destOrd="0" parTransId="{B758D2F9-4F5B-4AA4-A037-936CBE82CE5E}" sibTransId="{825EF6F4-3C1A-4FEC-BA73-1F85B5BE7106}"/>
    <dgm:cxn modelId="{64CD0A97-D41B-4182-AB19-3AD71442DA99}" type="presOf" srcId="{CD111A1E-A514-49C8-9246-F5CEEC63BD8A}" destId="{BBC45177-C879-4944-A68B-273A74A3C7FF}" srcOrd="0" destOrd="0" presId="urn:microsoft.com/office/officeart/2005/8/layout/funnel1"/>
    <dgm:cxn modelId="{ECFCBD18-0CA8-45C6-8EB8-C0C960F13AE8}" type="presOf" srcId="{D277AA81-EE7D-44A8-B23D-14950FF43BBC}" destId="{134360CC-0C10-4779-83A7-E0D359D86401}" srcOrd="0" destOrd="0" presId="urn:microsoft.com/office/officeart/2005/8/layout/funnel1"/>
    <dgm:cxn modelId="{BCF55DBB-05E1-44CD-915B-C77FA03A4630}" type="presOf" srcId="{650B5633-FD1A-465B-B857-4FC21690D90B}" destId="{7F3877B2-5829-4F49-AA80-17BD8E597E97}" srcOrd="0" destOrd="0" presId="urn:microsoft.com/office/officeart/2005/8/layout/funnel1"/>
    <dgm:cxn modelId="{28AB6C39-752F-4533-8105-09F883A3153F}" srcId="{650B5633-FD1A-465B-B857-4FC21690D90B}" destId="{CD111A1E-A514-49C8-9246-F5CEEC63BD8A}" srcOrd="2" destOrd="0" parTransId="{26DC1D41-F6DE-4D23-A822-23082B1CFCA0}" sibTransId="{1999A4CD-4355-424A-ABEF-C6A8372E55D6}"/>
    <dgm:cxn modelId="{53DF975A-3AFA-4298-B689-7875992C7EA3}" type="presOf" srcId="{D4033E1D-F056-402B-B47E-192B63B3D774}" destId="{3980E90F-AA6D-4B3F-A79F-3E89BF7D634C}" srcOrd="0" destOrd="0" presId="urn:microsoft.com/office/officeart/2005/8/layout/funnel1"/>
    <dgm:cxn modelId="{F0F2DEB1-5849-4010-BC24-3251D465A41E}" srcId="{650B5633-FD1A-465B-B857-4FC21690D90B}" destId="{D277AA81-EE7D-44A8-B23D-14950FF43BBC}" srcOrd="1" destOrd="0" parTransId="{4FBF1704-3219-47D9-98D5-C055F3E3D50D}" sibTransId="{66F95BDE-F863-443A-8F9D-540341351ABC}"/>
    <dgm:cxn modelId="{4181BF2D-3121-41E6-85C3-51EF27445522}" type="presParOf" srcId="{7F3877B2-5829-4F49-AA80-17BD8E597E97}" destId="{AF300F6A-2B21-4B85-93DB-145D7E277B90}" srcOrd="0" destOrd="0" presId="urn:microsoft.com/office/officeart/2005/8/layout/funnel1"/>
    <dgm:cxn modelId="{6702DED9-97D2-4B24-AE42-CC658FCE8447}" type="presParOf" srcId="{7F3877B2-5829-4F49-AA80-17BD8E597E97}" destId="{144B4C4D-39E7-4A67-891C-E31166C13A59}" srcOrd="1" destOrd="0" presId="urn:microsoft.com/office/officeart/2005/8/layout/funnel1"/>
    <dgm:cxn modelId="{06C2A57E-3663-4A0F-BD1C-6314EC171A7F}" type="presParOf" srcId="{7F3877B2-5829-4F49-AA80-17BD8E597E97}" destId="{BBC45177-C879-4944-A68B-273A74A3C7FF}" srcOrd="2" destOrd="0" presId="urn:microsoft.com/office/officeart/2005/8/layout/funnel1"/>
    <dgm:cxn modelId="{45817AC6-709F-41E1-84A5-6B5398BDC795}" type="presParOf" srcId="{7F3877B2-5829-4F49-AA80-17BD8E597E97}" destId="{134360CC-0C10-4779-83A7-E0D359D86401}" srcOrd="3" destOrd="0" presId="urn:microsoft.com/office/officeart/2005/8/layout/funnel1"/>
    <dgm:cxn modelId="{C078838A-789E-434A-9BC8-A20114DAA8BE}" type="presParOf" srcId="{7F3877B2-5829-4F49-AA80-17BD8E597E97}" destId="{3980E90F-AA6D-4B3F-A79F-3E89BF7D634C}" srcOrd="4" destOrd="0" presId="urn:microsoft.com/office/officeart/2005/8/layout/funnel1"/>
    <dgm:cxn modelId="{7CA213D3-A334-4874-9FFF-86E804D1831C}" type="presParOf" srcId="{7F3877B2-5829-4F49-AA80-17BD8E597E97}" destId="{067B4704-D401-4B78-A5D1-7A22D5999825}" srcOrd="5"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8B7BE908-1EF3-45D3-814C-BBB598D9936D}" type="presOf" srcId="{30B491EF-D6AA-41ED-9CF5-86D4CE5F11F7}" destId="{71FED466-6470-4C3D-8ED9-FE1056355FF5}" srcOrd="1" destOrd="0" presId="urn:microsoft.com/office/officeart/2005/8/layout/orgChart1"/>
    <dgm:cxn modelId="{7080E794-79BF-4127-AFE0-340403B836E8}" type="presOf" srcId="{D7E9DDF7-C64D-4FB2-BD8B-582A5976CE68}" destId="{4F536BCA-E3AE-4A22-8BBB-E20DB7A2B3B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A723A3AA-3A3A-408B-A322-0B495D9935E8}" type="presOf" srcId="{E540E76C-ABB5-4F5F-BC7E-B5E2C2F51C06}" destId="{FAA1C841-3AC5-4812-88ED-B06D7F815F09}" srcOrd="0" destOrd="0" presId="urn:microsoft.com/office/officeart/2005/8/layout/orgChart1"/>
    <dgm:cxn modelId="{41232395-12B1-4B0D-AF77-E81B508A771B}" type="presOf" srcId="{3B86EE78-4949-4B96-A226-46AE6C880DFC}" destId="{EF3F4C50-4436-47DE-AF21-D342B2399602}" srcOrd="0" destOrd="0" presId="urn:microsoft.com/office/officeart/2005/8/layout/orgChart1"/>
    <dgm:cxn modelId="{51A3CE22-526E-43F8-B88D-7BD4C333C9F9}" type="presOf" srcId="{F184975E-349A-4CBF-BB39-EC3617665101}" destId="{32F37680-2EC4-46FD-A52C-B6EA003ED307}" srcOrd="1" destOrd="0" presId="urn:microsoft.com/office/officeart/2005/8/layout/orgChart1"/>
    <dgm:cxn modelId="{8763B82A-5DBF-42AD-B463-D7E53F26270E}" type="presOf" srcId="{BB309E08-39F2-4600-AED5-49A2213CBA3E}" destId="{A9212D09-8CF8-4503-AAD0-DF7FCC2B7719}"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7FCAD8A-F57E-4536-AA1B-9678EC31DE85}" type="presOf" srcId="{BF6369B4-C7FC-48BE-8557-58DD6C7CB978}" destId="{56E1CF5A-AD17-402A-92D8-933551EED704}" srcOrd="1" destOrd="0" presId="urn:microsoft.com/office/officeart/2005/8/layout/orgChart1"/>
    <dgm:cxn modelId="{55389444-38F2-4E4E-8DF8-7D1A3DFD1DA1}" type="presOf" srcId="{4A85E487-6E50-47F8-9BCC-5096A248B99C}" destId="{A1FB83BE-5776-4010-A7A6-7F3F4E731814}" srcOrd="0" destOrd="0" presId="urn:microsoft.com/office/officeart/2005/8/layout/orgChart1"/>
    <dgm:cxn modelId="{D1F4DA81-439A-49E8-9C69-21349F2A3FAA}" type="presOf" srcId="{3633DFA1-BF3C-4902-BA82-14D2DF83CB7D}" destId="{423DFD63-E907-4C73-B01B-DED6229F22AF}" srcOrd="0" destOrd="0" presId="urn:microsoft.com/office/officeart/2005/8/layout/orgChart1"/>
    <dgm:cxn modelId="{D7EA423B-3CEC-41C3-A42A-2AE541F61127}" type="presOf" srcId="{D7E9DDF7-C64D-4FB2-BD8B-582A5976CE68}" destId="{1F4999B4-84D7-4628-9D54-A511E001FB8C}" srcOrd="1" destOrd="0" presId="urn:microsoft.com/office/officeart/2005/8/layout/orgChart1"/>
    <dgm:cxn modelId="{B93C4FD1-D336-4227-8659-0D1B13A83A85}" type="presOf" srcId="{C43D2E28-0C1D-4816-8555-5F7DD35B3317}" destId="{7D1891B7-71E1-4466-9AD6-9E0CB6C68BCF}"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4597D78-89DB-4C87-90CD-E933FABB92BB}" type="presOf" srcId="{3AB46ACC-1AFA-475A-8B10-90CDFD73B014}" destId="{00AFFA76-1BB5-4ACD-9922-BB0BB297EF66}" srcOrd="0" destOrd="0" presId="urn:microsoft.com/office/officeart/2005/8/layout/orgChart1"/>
    <dgm:cxn modelId="{74D2ED56-28DB-48C4-9FA9-D09A6BC38E80}" type="presOf" srcId="{C07B5558-B5FE-4033-9577-DFA2DCB46ABC}" destId="{9C74B01B-7088-4A33-8303-445D6CC2827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D6081227-CBB9-4A1F-84B3-61D684236AC0}" type="presOf" srcId="{9941FE08-370F-4C0B-B7C0-884491FBACBA}" destId="{A868FCB6-B149-45A8-89E7-F2D886F9A2EF}" srcOrd="1" destOrd="0" presId="urn:microsoft.com/office/officeart/2005/8/layout/orgChart1"/>
    <dgm:cxn modelId="{81BB3F81-A974-43AD-A9F4-CE016AC66924}" type="presOf" srcId="{FCBA488B-9379-4F1B-892B-A28167B00863}" destId="{A637139C-3F30-4B0C-8BC7-BB9F64FF8A5C}"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282C5C6-7C69-4699-B1C7-D329311D4D13}" type="presOf" srcId="{C43D2E28-0C1D-4816-8555-5F7DD35B3317}" destId="{2F0C6C9A-CAF6-4FE9-8ED2-DECEC25ED750}" srcOrd="0" destOrd="0" presId="urn:microsoft.com/office/officeart/2005/8/layout/orgChart1"/>
    <dgm:cxn modelId="{BBEFDD66-8912-47AC-A21D-3795FADABD47}" type="presOf" srcId="{AADE4F90-6322-4A54-BEFF-AB3ECA0E4F29}" destId="{9CB3ADAB-5D55-4677-BFF6-27AFF3E1DA6F}" srcOrd="0" destOrd="0" presId="urn:microsoft.com/office/officeart/2005/8/layout/orgChart1"/>
    <dgm:cxn modelId="{02C690A3-1B04-4B35-BF36-DBED44573268}" type="presOf" srcId="{F48ECA67-F44F-4F2B-BE4B-265E2A06353D}" destId="{ECFF678D-DD92-4733-9936-48F524EC96D3}" srcOrd="1" destOrd="0" presId="urn:microsoft.com/office/officeart/2005/8/layout/orgChart1"/>
    <dgm:cxn modelId="{A69484A2-F808-4050-894E-5608587870D6}" type="presOf" srcId="{F703D087-E0E7-4964-89D9-C54985F6A02C}" destId="{1D20635F-232A-435B-A127-80E62CF29CD9}" srcOrd="0" destOrd="0" presId="urn:microsoft.com/office/officeart/2005/8/layout/orgChart1"/>
    <dgm:cxn modelId="{EBD2BCD0-98C2-4AFA-B6FC-916434698554}" type="presOf" srcId="{07F2CDD9-1A3B-4040-9997-46948BF1F146}" destId="{171FAA40-658F-40AE-886D-668F6A84496F}" srcOrd="0" destOrd="0" presId="urn:microsoft.com/office/officeart/2005/8/layout/orgChart1"/>
    <dgm:cxn modelId="{E66E10C2-4237-45B1-BEF3-D49AA68D88C0}" type="presOf" srcId="{82466762-97D7-4752-95D6-1EA96F082D9A}" destId="{A9C0AD86-A574-40E2-811A-0155D034682E}" srcOrd="0" destOrd="0" presId="urn:microsoft.com/office/officeart/2005/8/layout/orgChart1"/>
    <dgm:cxn modelId="{C942FE70-D180-43FE-951B-8250F79AC154}" type="presOf" srcId="{FCBA488B-9379-4F1B-892B-A28167B00863}" destId="{96FB7488-074D-46D9-AE79-0AED4196BDC6}" srcOrd="1" destOrd="0" presId="urn:microsoft.com/office/officeart/2005/8/layout/orgChart1"/>
    <dgm:cxn modelId="{43E0EA8B-1D60-4200-A12A-F22E402BAD5A}" type="presOf" srcId="{30B491EF-D6AA-41ED-9CF5-86D4CE5F11F7}" destId="{92838054-8647-4A29-AE4D-9E1451370928}" srcOrd="0" destOrd="0" presId="urn:microsoft.com/office/officeart/2005/8/layout/orgChart1"/>
    <dgm:cxn modelId="{97F6B694-2FE1-41BD-9C6C-200928B131C2}" type="presOf" srcId="{531AE681-58F1-42E7-B95C-27968BFB14E7}" destId="{3B6FE21B-5573-4BBF-A262-9925E88E6771}"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370990B-6478-441F-92E4-54141581F684}" srcId="{FCBA488B-9379-4F1B-892B-A28167B00863}" destId="{30B491EF-D6AA-41ED-9CF5-86D4CE5F11F7}" srcOrd="0" destOrd="0" parTransId="{3633DFA1-BF3C-4902-BA82-14D2DF83CB7D}" sibTransId="{59329485-525E-445A-80ED-D627A5DA3C17}"/>
    <dgm:cxn modelId="{01FA50EB-6F62-4E16-A85C-61F79F4C7225}" type="presOf" srcId="{4A85E487-6E50-47F8-9BCC-5096A248B99C}" destId="{FDF8D85E-94CD-44D9-A717-09E00C5A1765}" srcOrd="1" destOrd="0" presId="urn:microsoft.com/office/officeart/2005/8/layout/orgChart1"/>
    <dgm:cxn modelId="{9BC7B90C-FFF1-4189-9246-C635BA838D75}" type="presOf" srcId="{F48ECA67-F44F-4F2B-BE4B-265E2A06353D}" destId="{2AF6B637-314B-4CDA-81B9-0566AD26FAED}" srcOrd="0" destOrd="0" presId="urn:microsoft.com/office/officeart/2005/8/layout/orgChart1"/>
    <dgm:cxn modelId="{541E526A-0893-47AA-81C9-1F660788E10C}" type="presOf" srcId="{F184975E-349A-4CBF-BB39-EC3617665101}" destId="{6602648A-DCC2-438B-BFA7-C82CD52913EB}"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390364A6-5664-4B4F-9FDE-7D35303B749E}" type="presOf" srcId="{BF6369B4-C7FC-48BE-8557-58DD6C7CB978}" destId="{6A096905-9CA4-4C8C-AFD0-D70FE8FFC39A}" srcOrd="0" destOrd="0" presId="urn:microsoft.com/office/officeart/2005/8/layout/orgChart1"/>
    <dgm:cxn modelId="{DCEF036F-C30A-4FF1-AB56-A9FB2D42BF42}" type="presOf" srcId="{9941FE08-370F-4C0B-B7C0-884491FBACBA}" destId="{CB0FD2B3-98E1-4C63-95F2-24D1480A7A61}" srcOrd="0" destOrd="0" presId="urn:microsoft.com/office/officeart/2005/8/layout/orgChart1"/>
    <dgm:cxn modelId="{9B8F03D6-1346-426B-B772-6B9D4D6B2210}" type="presOf" srcId="{BB309E08-39F2-4600-AED5-49A2213CBA3E}" destId="{2076E856-FB22-45E0-A1C3-22CD6EBEE187}" srcOrd="0" destOrd="0" presId="urn:microsoft.com/office/officeart/2005/8/layout/orgChart1"/>
    <dgm:cxn modelId="{B693C03D-B689-4DE4-8BCA-C65AD05DBCA3}" type="presParOf" srcId="{1D20635F-232A-435B-A127-80E62CF29CD9}" destId="{F48C1AEF-05E5-456C-B8DA-7C1111BD394A}" srcOrd="0" destOrd="0" presId="urn:microsoft.com/office/officeart/2005/8/layout/orgChart1"/>
    <dgm:cxn modelId="{10086635-56ED-4EFA-8F4A-38A9C6EDEB01}" type="presParOf" srcId="{F48C1AEF-05E5-456C-B8DA-7C1111BD394A}" destId="{EB15D458-A4B7-43A7-B3A5-F6C4748B18A1}" srcOrd="0" destOrd="0" presId="urn:microsoft.com/office/officeart/2005/8/layout/orgChart1"/>
    <dgm:cxn modelId="{BFEB3351-7722-462D-A124-AF0321E3E726}" type="presParOf" srcId="{EB15D458-A4B7-43A7-B3A5-F6C4748B18A1}" destId="{2F0C6C9A-CAF6-4FE9-8ED2-DECEC25ED750}" srcOrd="0" destOrd="0" presId="urn:microsoft.com/office/officeart/2005/8/layout/orgChart1"/>
    <dgm:cxn modelId="{7E7079C0-C63A-4F09-9913-6BE486060C6F}" type="presParOf" srcId="{EB15D458-A4B7-43A7-B3A5-F6C4748B18A1}" destId="{7D1891B7-71E1-4466-9AD6-9E0CB6C68BCF}" srcOrd="1" destOrd="0" presId="urn:microsoft.com/office/officeart/2005/8/layout/orgChart1"/>
    <dgm:cxn modelId="{873426D8-E8C4-41E4-A6AE-7A9756562142}" type="presParOf" srcId="{F48C1AEF-05E5-456C-B8DA-7C1111BD394A}" destId="{27326C9C-1BE3-4BBF-AF8A-D767694BBCEC}" srcOrd="1" destOrd="0" presId="urn:microsoft.com/office/officeart/2005/8/layout/orgChart1"/>
    <dgm:cxn modelId="{BD2E13BB-1209-4337-9A33-5DA8CB2021DA}" type="presParOf" srcId="{27326C9C-1BE3-4BBF-AF8A-D767694BBCEC}" destId="{171FAA40-658F-40AE-886D-668F6A84496F}" srcOrd="0" destOrd="0" presId="urn:microsoft.com/office/officeart/2005/8/layout/orgChart1"/>
    <dgm:cxn modelId="{08BAF399-0B42-4023-9AB7-BD6C59D51FB1}" type="presParOf" srcId="{27326C9C-1BE3-4BBF-AF8A-D767694BBCEC}" destId="{ABD837A8-AAE8-4A49-B0B7-B15DFD094D16}" srcOrd="1" destOrd="0" presId="urn:microsoft.com/office/officeart/2005/8/layout/orgChart1"/>
    <dgm:cxn modelId="{D25184BA-FF1B-47BE-BDC1-60548FA0B633}" type="presParOf" srcId="{ABD837A8-AAE8-4A49-B0B7-B15DFD094D16}" destId="{43B3588B-D704-4A2F-9B45-D5FC432A835C}" srcOrd="0" destOrd="0" presId="urn:microsoft.com/office/officeart/2005/8/layout/orgChart1"/>
    <dgm:cxn modelId="{2D126AAD-7355-427F-A656-8FE65E8834F0}" type="presParOf" srcId="{43B3588B-D704-4A2F-9B45-D5FC432A835C}" destId="{CB0FD2B3-98E1-4C63-95F2-24D1480A7A61}" srcOrd="0" destOrd="0" presId="urn:microsoft.com/office/officeart/2005/8/layout/orgChart1"/>
    <dgm:cxn modelId="{53075A44-9FBD-4A70-B429-B912ABA8CEB3}" type="presParOf" srcId="{43B3588B-D704-4A2F-9B45-D5FC432A835C}" destId="{A868FCB6-B149-45A8-89E7-F2D886F9A2EF}" srcOrd="1" destOrd="0" presId="urn:microsoft.com/office/officeart/2005/8/layout/orgChart1"/>
    <dgm:cxn modelId="{FD55A192-E974-4363-A7CC-164722D36451}" type="presParOf" srcId="{ABD837A8-AAE8-4A49-B0B7-B15DFD094D16}" destId="{59DB22D6-C223-4308-9C1B-761C8F8013BB}" srcOrd="1" destOrd="0" presId="urn:microsoft.com/office/officeart/2005/8/layout/orgChart1"/>
    <dgm:cxn modelId="{D41B00DE-F4AF-4275-812F-0AB39001ADAF}" type="presParOf" srcId="{59DB22D6-C223-4308-9C1B-761C8F8013BB}" destId="{9C74B01B-7088-4A33-8303-445D6CC28277}" srcOrd="0" destOrd="0" presId="urn:microsoft.com/office/officeart/2005/8/layout/orgChart1"/>
    <dgm:cxn modelId="{CAEB08D2-7FB2-44BD-A3FD-7FFD6A946B8C}" type="presParOf" srcId="{59DB22D6-C223-4308-9C1B-761C8F8013BB}" destId="{49538B66-028A-4612-A839-8DC4011DEE10}" srcOrd="1" destOrd="0" presId="urn:microsoft.com/office/officeart/2005/8/layout/orgChart1"/>
    <dgm:cxn modelId="{527BAF29-D512-4E7E-9DD7-B06E4986E90D}" type="presParOf" srcId="{49538B66-028A-4612-A839-8DC4011DEE10}" destId="{A9E97FCF-44A9-427C-A2EA-B9AD29817833}" srcOrd="0" destOrd="0" presId="urn:microsoft.com/office/officeart/2005/8/layout/orgChart1"/>
    <dgm:cxn modelId="{A33CBD3E-FC97-42DD-AD69-7F4EDD842A05}" type="presParOf" srcId="{A9E97FCF-44A9-427C-A2EA-B9AD29817833}" destId="{A637139C-3F30-4B0C-8BC7-BB9F64FF8A5C}" srcOrd="0" destOrd="0" presId="urn:microsoft.com/office/officeart/2005/8/layout/orgChart1"/>
    <dgm:cxn modelId="{E208114A-04F8-47B0-A3AA-1A3CD4539A7E}" type="presParOf" srcId="{A9E97FCF-44A9-427C-A2EA-B9AD29817833}" destId="{96FB7488-074D-46D9-AE79-0AED4196BDC6}" srcOrd="1" destOrd="0" presId="urn:microsoft.com/office/officeart/2005/8/layout/orgChart1"/>
    <dgm:cxn modelId="{A84DCB05-0F19-4B48-A775-DE0E2FACC157}" type="presParOf" srcId="{49538B66-028A-4612-A839-8DC4011DEE10}" destId="{67E0231F-7F5B-4541-8ECF-BEE9C02D3A9A}" srcOrd="1" destOrd="0" presId="urn:microsoft.com/office/officeart/2005/8/layout/orgChart1"/>
    <dgm:cxn modelId="{D0BDCC36-6500-47F9-88FB-FCE2D928CC09}" type="presParOf" srcId="{67E0231F-7F5B-4541-8ECF-BEE9C02D3A9A}" destId="{423DFD63-E907-4C73-B01B-DED6229F22AF}" srcOrd="0" destOrd="0" presId="urn:microsoft.com/office/officeart/2005/8/layout/orgChart1"/>
    <dgm:cxn modelId="{9E4EDB94-FFC0-40EA-A93B-EF325B2D9A4A}" type="presParOf" srcId="{67E0231F-7F5B-4541-8ECF-BEE9C02D3A9A}" destId="{0CEB2766-30F9-46BC-B664-C8E1620FB9B0}" srcOrd="1" destOrd="0" presId="urn:microsoft.com/office/officeart/2005/8/layout/orgChart1"/>
    <dgm:cxn modelId="{FB6C9BE2-B138-466F-B982-6BA16381C47B}" type="presParOf" srcId="{0CEB2766-30F9-46BC-B664-C8E1620FB9B0}" destId="{848188DE-98EA-4910-ADC2-3AC151B84885}" srcOrd="0" destOrd="0" presId="urn:microsoft.com/office/officeart/2005/8/layout/orgChart1"/>
    <dgm:cxn modelId="{A0DDA742-E1EC-4F0C-BB6C-05E56632F8A9}" type="presParOf" srcId="{848188DE-98EA-4910-ADC2-3AC151B84885}" destId="{92838054-8647-4A29-AE4D-9E1451370928}" srcOrd="0" destOrd="0" presId="urn:microsoft.com/office/officeart/2005/8/layout/orgChart1"/>
    <dgm:cxn modelId="{A055C391-0C70-418D-808D-1B7BA0BFB48B}" type="presParOf" srcId="{848188DE-98EA-4910-ADC2-3AC151B84885}" destId="{71FED466-6470-4C3D-8ED9-FE1056355FF5}" srcOrd="1" destOrd="0" presId="urn:microsoft.com/office/officeart/2005/8/layout/orgChart1"/>
    <dgm:cxn modelId="{598118B2-A4F2-4D15-8354-F711B787E127}" type="presParOf" srcId="{0CEB2766-30F9-46BC-B664-C8E1620FB9B0}" destId="{300D467E-402B-4D45-869B-9AEF85DCFB79}" srcOrd="1" destOrd="0" presId="urn:microsoft.com/office/officeart/2005/8/layout/orgChart1"/>
    <dgm:cxn modelId="{8714D70E-231B-417B-BE6F-A1E3DB6B88C5}" type="presParOf" srcId="{300D467E-402B-4D45-869B-9AEF85DCFB79}" destId="{00AFFA76-1BB5-4ACD-9922-BB0BB297EF66}" srcOrd="0" destOrd="0" presId="urn:microsoft.com/office/officeart/2005/8/layout/orgChart1"/>
    <dgm:cxn modelId="{F52B1344-596F-48A5-B941-F18321B6AD56}" type="presParOf" srcId="{300D467E-402B-4D45-869B-9AEF85DCFB79}" destId="{727AA113-BCB6-4C75-B9F8-50E1742515D4}" srcOrd="1" destOrd="0" presId="urn:microsoft.com/office/officeart/2005/8/layout/orgChart1"/>
    <dgm:cxn modelId="{42B529F3-AA6D-4DF6-947A-CF8992C53A49}" type="presParOf" srcId="{727AA113-BCB6-4C75-B9F8-50E1742515D4}" destId="{920A6AD6-DEA9-4931-AB0A-5D34F1B73CEA}" srcOrd="0" destOrd="0" presId="urn:microsoft.com/office/officeart/2005/8/layout/orgChart1"/>
    <dgm:cxn modelId="{CAE5BD96-8CB9-4D83-BBBC-08DB582E2888}" type="presParOf" srcId="{920A6AD6-DEA9-4931-AB0A-5D34F1B73CEA}" destId="{2076E856-FB22-45E0-A1C3-22CD6EBEE187}" srcOrd="0" destOrd="0" presId="urn:microsoft.com/office/officeart/2005/8/layout/orgChart1"/>
    <dgm:cxn modelId="{612F9C82-1752-4B02-A250-0A25F0659311}" type="presParOf" srcId="{920A6AD6-DEA9-4931-AB0A-5D34F1B73CEA}" destId="{A9212D09-8CF8-4503-AAD0-DF7FCC2B7719}" srcOrd="1" destOrd="0" presId="urn:microsoft.com/office/officeart/2005/8/layout/orgChart1"/>
    <dgm:cxn modelId="{D12EE623-17B4-4C64-943A-F386B140BC68}" type="presParOf" srcId="{727AA113-BCB6-4C75-B9F8-50E1742515D4}" destId="{AFD0DFE5-2F62-49CA-9B2C-85D1F0E890B0}" srcOrd="1" destOrd="0" presId="urn:microsoft.com/office/officeart/2005/8/layout/orgChart1"/>
    <dgm:cxn modelId="{65A76BB7-1483-4182-A408-D44D8E0301FD}" type="presParOf" srcId="{727AA113-BCB6-4C75-B9F8-50E1742515D4}" destId="{D368E159-303D-4535-9E39-7FCB89437992}" srcOrd="2" destOrd="0" presId="urn:microsoft.com/office/officeart/2005/8/layout/orgChart1"/>
    <dgm:cxn modelId="{7872C615-2B4A-4ECF-9A8F-49122D548267}" type="presParOf" srcId="{300D467E-402B-4D45-869B-9AEF85DCFB79}" destId="{3B6FE21B-5573-4BBF-A262-9925E88E6771}" srcOrd="2" destOrd="0" presId="urn:microsoft.com/office/officeart/2005/8/layout/orgChart1"/>
    <dgm:cxn modelId="{7205C1D6-AAF8-41E4-B6A7-E19811F36DC9}" type="presParOf" srcId="{300D467E-402B-4D45-869B-9AEF85DCFB79}" destId="{00078312-35A5-49F3-B6BA-D487E97B271F}" srcOrd="3" destOrd="0" presId="urn:microsoft.com/office/officeart/2005/8/layout/orgChart1"/>
    <dgm:cxn modelId="{CEB30E4D-2B9C-4D6E-81FC-1629E23FCF31}" type="presParOf" srcId="{00078312-35A5-49F3-B6BA-D487E97B271F}" destId="{66831F75-0BB8-4A89-A81C-D9177F7D4D3C}" srcOrd="0" destOrd="0" presId="urn:microsoft.com/office/officeart/2005/8/layout/orgChart1"/>
    <dgm:cxn modelId="{476D0076-38C9-4A7A-B692-E902ED322F53}" type="presParOf" srcId="{66831F75-0BB8-4A89-A81C-D9177F7D4D3C}" destId="{A1FB83BE-5776-4010-A7A6-7F3F4E731814}" srcOrd="0" destOrd="0" presId="urn:microsoft.com/office/officeart/2005/8/layout/orgChart1"/>
    <dgm:cxn modelId="{722AA8AE-1ED4-45A4-B5C2-15CC1635FC68}" type="presParOf" srcId="{66831F75-0BB8-4A89-A81C-D9177F7D4D3C}" destId="{FDF8D85E-94CD-44D9-A717-09E00C5A1765}" srcOrd="1" destOrd="0" presId="urn:microsoft.com/office/officeart/2005/8/layout/orgChart1"/>
    <dgm:cxn modelId="{24E5AD8C-5030-44D5-AD1F-6D8F0743A49D}" type="presParOf" srcId="{00078312-35A5-49F3-B6BA-D487E97B271F}" destId="{03CB1262-BA64-4EB6-8B4F-3F6C180FC9D1}" srcOrd="1" destOrd="0" presId="urn:microsoft.com/office/officeart/2005/8/layout/orgChart1"/>
    <dgm:cxn modelId="{81884A68-548F-4D8D-96D1-6E3016C6FDBF}" type="presParOf" srcId="{03CB1262-BA64-4EB6-8B4F-3F6C180FC9D1}" destId="{EF3F4C50-4436-47DE-AF21-D342B2399602}" srcOrd="0" destOrd="0" presId="urn:microsoft.com/office/officeart/2005/8/layout/orgChart1"/>
    <dgm:cxn modelId="{84CA65F7-A95C-4DFF-ABC9-689298FB2671}" type="presParOf" srcId="{03CB1262-BA64-4EB6-8B4F-3F6C180FC9D1}" destId="{30D95FE3-5285-46C1-9113-1D8BECFBEAE4}" srcOrd="1" destOrd="0" presId="urn:microsoft.com/office/officeart/2005/8/layout/orgChart1"/>
    <dgm:cxn modelId="{F34FB864-2F3E-4668-9806-B849BAA55E1C}" type="presParOf" srcId="{30D95FE3-5285-46C1-9113-1D8BECFBEAE4}" destId="{C8AEC35E-3CEB-4281-9CCD-755F0587BEBB}" srcOrd="0" destOrd="0" presId="urn:microsoft.com/office/officeart/2005/8/layout/orgChart1"/>
    <dgm:cxn modelId="{FCF51E66-8004-426D-BDE2-279D878C8E42}" type="presParOf" srcId="{C8AEC35E-3CEB-4281-9CCD-755F0587BEBB}" destId="{4F536BCA-E3AE-4A22-8BBB-E20DB7A2B3BC}" srcOrd="0" destOrd="0" presId="urn:microsoft.com/office/officeart/2005/8/layout/orgChart1"/>
    <dgm:cxn modelId="{7E1774C2-8308-45B7-875E-179FCAD940CD}" type="presParOf" srcId="{C8AEC35E-3CEB-4281-9CCD-755F0587BEBB}" destId="{1F4999B4-84D7-4628-9D54-A511E001FB8C}" srcOrd="1" destOrd="0" presId="urn:microsoft.com/office/officeart/2005/8/layout/orgChart1"/>
    <dgm:cxn modelId="{EB43DA6C-0078-4B97-8B4D-7D11B0EF3C4B}" type="presParOf" srcId="{30D95FE3-5285-46C1-9113-1D8BECFBEAE4}" destId="{552D2337-8CC9-41F0-86BF-B633A60DD670}" srcOrd="1" destOrd="0" presId="urn:microsoft.com/office/officeart/2005/8/layout/orgChart1"/>
    <dgm:cxn modelId="{7FB53DF5-2524-4F0E-8AA1-7DB94B42159B}" type="presParOf" srcId="{552D2337-8CC9-41F0-86BF-B633A60DD670}" destId="{9CB3ADAB-5D55-4677-BFF6-27AFF3E1DA6F}" srcOrd="0" destOrd="0" presId="urn:microsoft.com/office/officeart/2005/8/layout/orgChart1"/>
    <dgm:cxn modelId="{D2A67B90-65DF-4597-B748-FC4EC885B3C8}" type="presParOf" srcId="{552D2337-8CC9-41F0-86BF-B633A60DD670}" destId="{EA08347B-9B08-405B-A7B3-D141F69D4843}" srcOrd="1" destOrd="0" presId="urn:microsoft.com/office/officeart/2005/8/layout/orgChart1"/>
    <dgm:cxn modelId="{CB2FAB6D-6DAA-47E1-B571-1EA8AE28E06D}" type="presParOf" srcId="{EA08347B-9B08-405B-A7B3-D141F69D4843}" destId="{F5DFE1B9-B867-4C17-8A02-D0F1DE9FD739}" srcOrd="0" destOrd="0" presId="urn:microsoft.com/office/officeart/2005/8/layout/orgChart1"/>
    <dgm:cxn modelId="{E89E41BC-1782-44FF-A4F1-657B5510FC93}" type="presParOf" srcId="{F5DFE1B9-B867-4C17-8A02-D0F1DE9FD739}" destId="{2AF6B637-314B-4CDA-81B9-0566AD26FAED}" srcOrd="0" destOrd="0" presId="urn:microsoft.com/office/officeart/2005/8/layout/orgChart1"/>
    <dgm:cxn modelId="{D6B55EA3-8318-42FE-B1BF-7A8809510970}" type="presParOf" srcId="{F5DFE1B9-B867-4C17-8A02-D0F1DE9FD739}" destId="{ECFF678D-DD92-4733-9936-48F524EC96D3}" srcOrd="1" destOrd="0" presId="urn:microsoft.com/office/officeart/2005/8/layout/orgChart1"/>
    <dgm:cxn modelId="{28A9CD93-486A-449F-86C2-85CCF41ACA6A}" type="presParOf" srcId="{EA08347B-9B08-405B-A7B3-D141F69D4843}" destId="{5FBD440D-B8DD-4B3C-AD54-E59A303D8A7E}" srcOrd="1" destOrd="0" presId="urn:microsoft.com/office/officeart/2005/8/layout/orgChart1"/>
    <dgm:cxn modelId="{6897B9A5-063C-4FC0-ADD4-C8C4C054D9F6}" type="presParOf" srcId="{5FBD440D-B8DD-4B3C-AD54-E59A303D8A7E}" destId="{FAA1C841-3AC5-4812-88ED-B06D7F815F09}" srcOrd="0" destOrd="0" presId="urn:microsoft.com/office/officeart/2005/8/layout/orgChart1"/>
    <dgm:cxn modelId="{C648411A-5828-4C80-83E3-A53CBC4B91F6}" type="presParOf" srcId="{5FBD440D-B8DD-4B3C-AD54-E59A303D8A7E}" destId="{F18EA8FC-B0A0-4488-A183-B01B25486CB3}" srcOrd="1" destOrd="0" presId="urn:microsoft.com/office/officeart/2005/8/layout/orgChart1"/>
    <dgm:cxn modelId="{7353DA43-3516-417C-BB96-A9A8BF2675DB}" type="presParOf" srcId="{F18EA8FC-B0A0-4488-A183-B01B25486CB3}" destId="{CD91D3B0-6E30-4DF7-B3D2-5F05E735257D}" srcOrd="0" destOrd="0" presId="urn:microsoft.com/office/officeart/2005/8/layout/orgChart1"/>
    <dgm:cxn modelId="{9BD66679-0EA1-4C97-A83D-7E150544E2C2}" type="presParOf" srcId="{CD91D3B0-6E30-4DF7-B3D2-5F05E735257D}" destId="{6602648A-DCC2-438B-BFA7-C82CD52913EB}" srcOrd="0" destOrd="0" presId="urn:microsoft.com/office/officeart/2005/8/layout/orgChart1"/>
    <dgm:cxn modelId="{2381CED3-CDED-427D-8231-9FF78DA5CB15}" type="presParOf" srcId="{CD91D3B0-6E30-4DF7-B3D2-5F05E735257D}" destId="{32F37680-2EC4-46FD-A52C-B6EA003ED307}" srcOrd="1" destOrd="0" presId="urn:microsoft.com/office/officeart/2005/8/layout/orgChart1"/>
    <dgm:cxn modelId="{0F1665BB-0738-4B70-92A2-B597F374C35D}" type="presParOf" srcId="{F18EA8FC-B0A0-4488-A183-B01B25486CB3}" destId="{A15D7975-2CF7-4E13-BF76-D8AEF82DC8FC}" srcOrd="1" destOrd="0" presId="urn:microsoft.com/office/officeart/2005/8/layout/orgChart1"/>
    <dgm:cxn modelId="{E8E9F190-1DAA-430D-8874-1B7518D9C501}" type="presParOf" srcId="{F18EA8FC-B0A0-4488-A183-B01B25486CB3}" destId="{FA880320-070C-4464-8F9D-AB7DB30487B9}" srcOrd="2" destOrd="0" presId="urn:microsoft.com/office/officeart/2005/8/layout/orgChart1"/>
    <dgm:cxn modelId="{1CAA7401-8E13-4CFE-912E-30C0FA5D0B08}" type="presParOf" srcId="{EA08347B-9B08-405B-A7B3-D141F69D4843}" destId="{DB5F87B0-1E14-4435-B880-BD4F7D5EC7F5}" srcOrd="2" destOrd="0" presId="urn:microsoft.com/office/officeart/2005/8/layout/orgChart1"/>
    <dgm:cxn modelId="{F9389A09-654B-4FAF-A096-A25FEA5E19E6}" type="presParOf" srcId="{30D95FE3-5285-46C1-9113-1D8BECFBEAE4}" destId="{873EF617-F0CB-4EC8-A5A3-C8609637817C}" srcOrd="2" destOrd="0" presId="urn:microsoft.com/office/officeart/2005/8/layout/orgChart1"/>
    <dgm:cxn modelId="{1C051FBA-0F29-4619-8F9D-DF4BED46E280}" type="presParOf" srcId="{00078312-35A5-49F3-B6BA-D487E97B271F}" destId="{F04297A6-FBDB-4A4D-ABD9-8DFF3B6640C2}" srcOrd="2" destOrd="0" presId="urn:microsoft.com/office/officeart/2005/8/layout/orgChart1"/>
    <dgm:cxn modelId="{34CB6105-4222-4513-9DF9-89FE1E67BE47}" type="presParOf" srcId="{300D467E-402B-4D45-869B-9AEF85DCFB79}" destId="{A9C0AD86-A574-40E2-811A-0155D034682E}" srcOrd="4" destOrd="0" presId="urn:microsoft.com/office/officeart/2005/8/layout/orgChart1"/>
    <dgm:cxn modelId="{1D752918-A6C6-4EFA-A65D-AD60AC9632DE}" type="presParOf" srcId="{300D467E-402B-4D45-869B-9AEF85DCFB79}" destId="{983D74C4-0E6D-43AD-96C1-BFAEB0CF34A6}" srcOrd="5" destOrd="0" presId="urn:microsoft.com/office/officeart/2005/8/layout/orgChart1"/>
    <dgm:cxn modelId="{18FF6F4A-E6FD-4618-BC21-3EBDF828948F}" type="presParOf" srcId="{983D74C4-0E6D-43AD-96C1-BFAEB0CF34A6}" destId="{ECC97CDF-DFBF-4B2A-B42E-8816CB3CA006}" srcOrd="0" destOrd="0" presId="urn:microsoft.com/office/officeart/2005/8/layout/orgChart1"/>
    <dgm:cxn modelId="{D2CC1833-F5EF-402C-89B9-370B355E98D5}" type="presParOf" srcId="{ECC97CDF-DFBF-4B2A-B42E-8816CB3CA006}" destId="{6A096905-9CA4-4C8C-AFD0-D70FE8FFC39A}" srcOrd="0" destOrd="0" presId="urn:microsoft.com/office/officeart/2005/8/layout/orgChart1"/>
    <dgm:cxn modelId="{4E196C45-A19B-482B-92D0-61456B3A0EF5}" type="presParOf" srcId="{ECC97CDF-DFBF-4B2A-B42E-8816CB3CA006}" destId="{56E1CF5A-AD17-402A-92D8-933551EED704}" srcOrd="1" destOrd="0" presId="urn:microsoft.com/office/officeart/2005/8/layout/orgChart1"/>
    <dgm:cxn modelId="{43F2CEAF-46E6-4DFD-B8D1-4A85819B8986}" type="presParOf" srcId="{983D74C4-0E6D-43AD-96C1-BFAEB0CF34A6}" destId="{5FB28119-76DB-443A-B125-56F81230960C}" srcOrd="1" destOrd="0" presId="urn:microsoft.com/office/officeart/2005/8/layout/orgChart1"/>
    <dgm:cxn modelId="{5E93AF14-1CF8-4CA7-8BEB-561BA84DCC21}" type="presParOf" srcId="{983D74C4-0E6D-43AD-96C1-BFAEB0CF34A6}" destId="{785C273E-525C-4600-B5FB-EA7466143BD4}" srcOrd="2" destOrd="0" presId="urn:microsoft.com/office/officeart/2005/8/layout/orgChart1"/>
    <dgm:cxn modelId="{C4CBE2BC-EBE9-42C4-B72D-901553E87C28}" type="presParOf" srcId="{0CEB2766-30F9-46BC-B664-C8E1620FB9B0}" destId="{7ED3B886-6D77-4605-8451-CCB56245E63B}" srcOrd="2" destOrd="0" presId="urn:microsoft.com/office/officeart/2005/8/layout/orgChart1"/>
    <dgm:cxn modelId="{24E9BEE5-A272-45FE-8104-4D106215ABAE}" type="presParOf" srcId="{49538B66-028A-4612-A839-8DC4011DEE10}" destId="{F60B1321-98C2-467D-BA3D-8DF0770C6EF4}" srcOrd="2" destOrd="0" presId="urn:microsoft.com/office/officeart/2005/8/layout/orgChart1"/>
    <dgm:cxn modelId="{2BAEA87C-8716-4F16-825B-B69F857C877C}" type="presParOf" srcId="{ABD837A8-AAE8-4A49-B0B7-B15DFD094D16}" destId="{492F4D7C-D8F7-40D1-984C-3352CF9161EC}" srcOrd="2" destOrd="0" presId="urn:microsoft.com/office/officeart/2005/8/layout/orgChart1"/>
    <dgm:cxn modelId="{5E5DDFE2-4325-45D6-AD62-00D232215A19}"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BD63DEDE-6861-4FF5-961D-8C0AD4DB0DDE}" type="presOf" srcId="{3AB46ACC-1AFA-475A-8B10-90CDFD73B014}" destId="{00AFFA76-1BB5-4ACD-9922-BB0BB297EF66}" srcOrd="0" destOrd="0" presId="urn:microsoft.com/office/officeart/2005/8/layout/orgChart1"/>
    <dgm:cxn modelId="{87F94AE4-063E-4365-8170-42E449C21676}" type="presOf" srcId="{BB309E08-39F2-4600-AED5-49A2213CBA3E}" destId="{2076E856-FB22-45E0-A1C3-22CD6EBEE187}" srcOrd="0" destOrd="0" presId="urn:microsoft.com/office/officeart/2005/8/layout/orgChart1"/>
    <dgm:cxn modelId="{49EDDC42-5AC8-46E6-9317-0BD593C26943}" type="presOf" srcId="{FCBA488B-9379-4F1B-892B-A28167B00863}" destId="{A637139C-3F30-4B0C-8BC7-BB9F64FF8A5C}" srcOrd="0" destOrd="0" presId="urn:microsoft.com/office/officeart/2005/8/layout/orgChart1"/>
    <dgm:cxn modelId="{5DFF131C-BF1B-4DD5-A62F-E6EDDCE5C9C1}" type="presOf" srcId="{531AE681-58F1-42E7-B95C-27968BFB14E7}" destId="{3B6FE21B-5573-4BBF-A262-9925E88E6771}"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C9B318EC-4AB5-47AA-8DEB-4C04D17A8588}" type="presOf" srcId="{4A85E487-6E50-47F8-9BCC-5096A248B99C}" destId="{FDF8D85E-94CD-44D9-A717-09E00C5A1765}" srcOrd="1" destOrd="0" presId="urn:microsoft.com/office/officeart/2005/8/layout/orgChart1"/>
    <dgm:cxn modelId="{6C8453F0-FE8F-4E83-B4FE-22EB529B6B11}" type="presOf" srcId="{E540E76C-ABB5-4F5F-BC7E-B5E2C2F51C06}" destId="{FAA1C841-3AC5-4812-88ED-B06D7F815F09}" srcOrd="0" destOrd="0" presId="urn:microsoft.com/office/officeart/2005/8/layout/orgChart1"/>
    <dgm:cxn modelId="{6FD21BCA-0514-434C-A589-4867EF5C1CFA}" type="presOf" srcId="{BF6369B4-C7FC-48BE-8557-58DD6C7CB978}" destId="{56E1CF5A-AD17-402A-92D8-933551EED704}" srcOrd="1" destOrd="0" presId="urn:microsoft.com/office/officeart/2005/8/layout/orgChart1"/>
    <dgm:cxn modelId="{F419146A-ED07-4DAB-8AA7-D8984C8983EE}"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9E2B4A52-6D85-4587-A9C3-322E45796640}" type="presOf" srcId="{30B491EF-D6AA-41ED-9CF5-86D4CE5F11F7}" destId="{71FED466-6470-4C3D-8ED9-FE1056355FF5}" srcOrd="1" destOrd="0" presId="urn:microsoft.com/office/officeart/2005/8/layout/orgChart1"/>
    <dgm:cxn modelId="{64FD0250-B661-4A31-8A14-5E169EF707DE}" type="presOf" srcId="{3B86EE78-4949-4B96-A226-46AE6C880DFC}" destId="{EF3F4C50-4436-47DE-AF21-D342B2399602}" srcOrd="0" destOrd="0" presId="urn:microsoft.com/office/officeart/2005/8/layout/orgChart1"/>
    <dgm:cxn modelId="{DABB220B-39F5-45AD-9DA4-B53004DB023A}" type="presOf" srcId="{F48ECA67-F44F-4F2B-BE4B-265E2A06353D}" destId="{2AF6B637-314B-4CDA-81B9-0566AD26FAED}" srcOrd="0" destOrd="0" presId="urn:microsoft.com/office/officeart/2005/8/layout/orgChart1"/>
    <dgm:cxn modelId="{425735F0-0236-44B4-A9DC-BD230C4AA235}" type="presOf" srcId="{BF6369B4-C7FC-48BE-8557-58DD6C7CB978}" destId="{6A096905-9CA4-4C8C-AFD0-D70FE8FFC39A}" srcOrd="0" destOrd="0" presId="urn:microsoft.com/office/officeart/2005/8/layout/orgChart1"/>
    <dgm:cxn modelId="{0DA3FAC6-7F01-4202-B049-80F719CCCF90}" type="presOf" srcId="{30B491EF-D6AA-41ED-9CF5-86D4CE5F11F7}" destId="{92838054-8647-4A29-AE4D-9E1451370928}"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4EA90F3A-653F-4147-A5D6-297E15D6771A}" type="presOf" srcId="{C43D2E28-0C1D-4816-8555-5F7DD35B3317}" destId="{7D1891B7-71E1-4466-9AD6-9E0CB6C68BC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47CBF1E8-1486-40C3-A6D3-C8B339DFEB41}" type="presOf" srcId="{FCBA488B-9379-4F1B-892B-A28167B00863}" destId="{96FB7488-074D-46D9-AE79-0AED4196BDC6}" srcOrd="1" destOrd="0" presId="urn:microsoft.com/office/officeart/2005/8/layout/orgChart1"/>
    <dgm:cxn modelId="{5D37A154-66A7-4BC2-B145-AEAF2081BA19}" type="presOf" srcId="{F184975E-349A-4CBF-BB39-EC3617665101}" destId="{32F37680-2EC4-46FD-A52C-B6EA003ED307}" srcOrd="1" destOrd="0" presId="urn:microsoft.com/office/officeart/2005/8/layout/orgChart1"/>
    <dgm:cxn modelId="{2ED20408-87D1-4FED-8E94-54CDACCEFDC8}" type="presOf" srcId="{07F2CDD9-1A3B-4040-9997-46948BF1F146}" destId="{171FAA40-658F-40AE-886D-668F6A84496F}" srcOrd="0" destOrd="0" presId="urn:microsoft.com/office/officeart/2005/8/layout/orgChart1"/>
    <dgm:cxn modelId="{0AA0CE39-386D-412A-BA88-0B0BEB0295AA}" type="presOf" srcId="{F48ECA67-F44F-4F2B-BE4B-265E2A06353D}" destId="{ECFF678D-DD92-4733-9936-48F524EC96D3}" srcOrd="1" destOrd="0" presId="urn:microsoft.com/office/officeart/2005/8/layout/orgChart1"/>
    <dgm:cxn modelId="{E69316EB-6C3D-45E2-AD24-512DE1F38A21}" type="presOf" srcId="{F703D087-E0E7-4964-89D9-C54985F6A02C}" destId="{1D20635F-232A-435B-A127-80E62CF29CD9}" srcOrd="0" destOrd="0" presId="urn:microsoft.com/office/officeart/2005/8/layout/orgChart1"/>
    <dgm:cxn modelId="{5786F4BD-A971-4836-8906-9096A55BF639}" type="presOf" srcId="{AADE4F90-6322-4A54-BEFF-AB3ECA0E4F29}" destId="{9CB3ADAB-5D55-4677-BFF6-27AFF3E1DA6F}" srcOrd="0" destOrd="0" presId="urn:microsoft.com/office/officeart/2005/8/layout/orgChart1"/>
    <dgm:cxn modelId="{6B9C2DEB-090D-421C-B8D1-0105C1F95BD6}" type="presOf" srcId="{82466762-97D7-4752-95D6-1EA96F082D9A}" destId="{A9C0AD86-A574-40E2-811A-0155D034682E}" srcOrd="0" destOrd="0" presId="urn:microsoft.com/office/officeart/2005/8/layout/orgChart1"/>
    <dgm:cxn modelId="{09CAA903-ADE2-4212-B13A-71198E0F1914}" type="presOf" srcId="{C43D2E28-0C1D-4816-8555-5F7DD35B3317}" destId="{2F0C6C9A-CAF6-4FE9-8ED2-DECEC25ED750}" srcOrd="0" destOrd="0" presId="urn:microsoft.com/office/officeart/2005/8/layout/orgChart1"/>
    <dgm:cxn modelId="{76095253-F960-4D34-A25A-753A4D2B7651}" type="presOf" srcId="{9941FE08-370F-4C0B-B7C0-884491FBACBA}" destId="{CB0FD2B3-98E1-4C63-95F2-24D1480A7A61}"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CB7CCDC4-AFE4-4778-BD5D-80ACE13D5FA2}" type="presOf" srcId="{F184975E-349A-4CBF-BB39-EC3617665101}" destId="{6602648A-DCC2-438B-BFA7-C82CD52913EB}" srcOrd="0" destOrd="0" presId="urn:microsoft.com/office/officeart/2005/8/layout/orgChart1"/>
    <dgm:cxn modelId="{FD792561-8793-427D-AAAB-DD8A6D142AB4}" type="presOf" srcId="{C07B5558-B5FE-4033-9577-DFA2DCB46ABC}" destId="{9C74B01B-7088-4A33-8303-445D6CC28277}" srcOrd="0" destOrd="0" presId="urn:microsoft.com/office/officeart/2005/8/layout/orgChart1"/>
    <dgm:cxn modelId="{3CB01B2C-F00D-4FFE-AE33-E9BD454A5DEF}" type="presOf" srcId="{D7E9DDF7-C64D-4FB2-BD8B-582A5976CE68}" destId="{4F536BCA-E3AE-4A22-8BBB-E20DB7A2B3BC}" srcOrd="0" destOrd="0" presId="urn:microsoft.com/office/officeart/2005/8/layout/orgChart1"/>
    <dgm:cxn modelId="{F5939D9A-5BC9-412E-AAA1-707F90BF4A21}" type="presOf" srcId="{3633DFA1-BF3C-4902-BA82-14D2DF83CB7D}" destId="{423DFD63-E907-4C73-B01B-DED6229F22AF}" srcOrd="0" destOrd="0" presId="urn:microsoft.com/office/officeart/2005/8/layout/orgChart1"/>
    <dgm:cxn modelId="{9A31686F-9FA5-4352-A8CE-251909A96578}" type="presOf" srcId="{4A85E487-6E50-47F8-9BCC-5096A248B99C}" destId="{A1FB83BE-5776-4010-A7A6-7F3F4E731814}"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3BEA7668-C1F9-40FF-93B2-63E2BC9505A9}" type="presOf" srcId="{D7E9DDF7-C64D-4FB2-BD8B-582A5976CE68}" destId="{1F4999B4-84D7-4628-9D54-A511E001FB8C}" srcOrd="1" destOrd="0" presId="urn:microsoft.com/office/officeart/2005/8/layout/orgChart1"/>
    <dgm:cxn modelId="{99DFB23C-13F0-4FBC-821A-1D06AD6F3C82}" type="presOf" srcId="{BB309E08-39F2-4600-AED5-49A2213CBA3E}" destId="{A9212D09-8CF8-4503-AAD0-DF7FCC2B7719}"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74E1627E-4CCE-4674-BD0C-368D33CD2E2E}" type="presParOf" srcId="{1D20635F-232A-435B-A127-80E62CF29CD9}" destId="{F48C1AEF-05E5-456C-B8DA-7C1111BD394A}" srcOrd="0" destOrd="0" presId="urn:microsoft.com/office/officeart/2005/8/layout/orgChart1"/>
    <dgm:cxn modelId="{1D6DEE43-129D-43E5-9960-D79708072883}" type="presParOf" srcId="{F48C1AEF-05E5-456C-B8DA-7C1111BD394A}" destId="{EB15D458-A4B7-43A7-B3A5-F6C4748B18A1}" srcOrd="0" destOrd="0" presId="urn:microsoft.com/office/officeart/2005/8/layout/orgChart1"/>
    <dgm:cxn modelId="{55710C20-500F-4905-A235-F24CEC374346}" type="presParOf" srcId="{EB15D458-A4B7-43A7-B3A5-F6C4748B18A1}" destId="{2F0C6C9A-CAF6-4FE9-8ED2-DECEC25ED750}" srcOrd="0" destOrd="0" presId="urn:microsoft.com/office/officeart/2005/8/layout/orgChart1"/>
    <dgm:cxn modelId="{D1F7E93E-FAE7-476E-88CD-88192E690FD9}" type="presParOf" srcId="{EB15D458-A4B7-43A7-B3A5-F6C4748B18A1}" destId="{7D1891B7-71E1-4466-9AD6-9E0CB6C68BCF}" srcOrd="1" destOrd="0" presId="urn:microsoft.com/office/officeart/2005/8/layout/orgChart1"/>
    <dgm:cxn modelId="{66B0F684-B1DA-42B4-9E8F-44A0D31AE7D5}" type="presParOf" srcId="{F48C1AEF-05E5-456C-B8DA-7C1111BD394A}" destId="{27326C9C-1BE3-4BBF-AF8A-D767694BBCEC}" srcOrd="1" destOrd="0" presId="urn:microsoft.com/office/officeart/2005/8/layout/orgChart1"/>
    <dgm:cxn modelId="{ECC65893-D8D5-40A0-B209-D199DA6049FB}" type="presParOf" srcId="{27326C9C-1BE3-4BBF-AF8A-D767694BBCEC}" destId="{171FAA40-658F-40AE-886D-668F6A84496F}" srcOrd="0" destOrd="0" presId="urn:microsoft.com/office/officeart/2005/8/layout/orgChart1"/>
    <dgm:cxn modelId="{2A198B0B-B376-4531-AA67-706FB05862FE}" type="presParOf" srcId="{27326C9C-1BE3-4BBF-AF8A-D767694BBCEC}" destId="{ABD837A8-AAE8-4A49-B0B7-B15DFD094D16}" srcOrd="1" destOrd="0" presId="urn:microsoft.com/office/officeart/2005/8/layout/orgChart1"/>
    <dgm:cxn modelId="{7F73B4A3-C103-4997-B53C-187BAA4EEC9E}" type="presParOf" srcId="{ABD837A8-AAE8-4A49-B0B7-B15DFD094D16}" destId="{43B3588B-D704-4A2F-9B45-D5FC432A835C}" srcOrd="0" destOrd="0" presId="urn:microsoft.com/office/officeart/2005/8/layout/orgChart1"/>
    <dgm:cxn modelId="{0EEE7A44-4D1B-4BD4-897B-7DE9A2ECD3AC}" type="presParOf" srcId="{43B3588B-D704-4A2F-9B45-D5FC432A835C}" destId="{CB0FD2B3-98E1-4C63-95F2-24D1480A7A61}" srcOrd="0" destOrd="0" presId="urn:microsoft.com/office/officeart/2005/8/layout/orgChart1"/>
    <dgm:cxn modelId="{E0AB9742-1C66-4963-8CCC-D673865B6F1E}" type="presParOf" srcId="{43B3588B-D704-4A2F-9B45-D5FC432A835C}" destId="{A868FCB6-B149-45A8-89E7-F2D886F9A2EF}" srcOrd="1" destOrd="0" presId="urn:microsoft.com/office/officeart/2005/8/layout/orgChart1"/>
    <dgm:cxn modelId="{1E0675AE-815B-4935-BD27-E291F58474CD}" type="presParOf" srcId="{ABD837A8-AAE8-4A49-B0B7-B15DFD094D16}" destId="{59DB22D6-C223-4308-9C1B-761C8F8013BB}" srcOrd="1" destOrd="0" presId="urn:microsoft.com/office/officeart/2005/8/layout/orgChart1"/>
    <dgm:cxn modelId="{34C81F98-4AF7-4E16-A349-BFE4CF196C20}" type="presParOf" srcId="{59DB22D6-C223-4308-9C1B-761C8F8013BB}" destId="{9C74B01B-7088-4A33-8303-445D6CC28277}" srcOrd="0" destOrd="0" presId="urn:microsoft.com/office/officeart/2005/8/layout/orgChart1"/>
    <dgm:cxn modelId="{F1779103-3751-4F9A-B392-519B11391594}" type="presParOf" srcId="{59DB22D6-C223-4308-9C1B-761C8F8013BB}" destId="{49538B66-028A-4612-A839-8DC4011DEE10}" srcOrd="1" destOrd="0" presId="urn:microsoft.com/office/officeart/2005/8/layout/orgChart1"/>
    <dgm:cxn modelId="{1290CD0F-AA85-410E-A069-EA38C10A2893}" type="presParOf" srcId="{49538B66-028A-4612-A839-8DC4011DEE10}" destId="{A9E97FCF-44A9-427C-A2EA-B9AD29817833}" srcOrd="0" destOrd="0" presId="urn:microsoft.com/office/officeart/2005/8/layout/orgChart1"/>
    <dgm:cxn modelId="{85FAC5A4-A763-4DFB-A701-937D8CC492AE}" type="presParOf" srcId="{A9E97FCF-44A9-427C-A2EA-B9AD29817833}" destId="{A637139C-3F30-4B0C-8BC7-BB9F64FF8A5C}" srcOrd="0" destOrd="0" presId="urn:microsoft.com/office/officeart/2005/8/layout/orgChart1"/>
    <dgm:cxn modelId="{4105E9AF-E44F-4666-9F1C-E9B6F79E12D0}" type="presParOf" srcId="{A9E97FCF-44A9-427C-A2EA-B9AD29817833}" destId="{96FB7488-074D-46D9-AE79-0AED4196BDC6}" srcOrd="1" destOrd="0" presId="urn:microsoft.com/office/officeart/2005/8/layout/orgChart1"/>
    <dgm:cxn modelId="{B3A50BDB-E7E6-4851-ABD1-AFC17AAD941F}" type="presParOf" srcId="{49538B66-028A-4612-A839-8DC4011DEE10}" destId="{67E0231F-7F5B-4541-8ECF-BEE9C02D3A9A}" srcOrd="1" destOrd="0" presId="urn:microsoft.com/office/officeart/2005/8/layout/orgChart1"/>
    <dgm:cxn modelId="{B4E00A92-F948-44F5-BE45-65F48C7A0182}" type="presParOf" srcId="{67E0231F-7F5B-4541-8ECF-BEE9C02D3A9A}" destId="{423DFD63-E907-4C73-B01B-DED6229F22AF}" srcOrd="0" destOrd="0" presId="urn:microsoft.com/office/officeart/2005/8/layout/orgChart1"/>
    <dgm:cxn modelId="{2B6E87F6-2D67-4863-AB59-CD94F9BF81DF}" type="presParOf" srcId="{67E0231F-7F5B-4541-8ECF-BEE9C02D3A9A}" destId="{0CEB2766-30F9-46BC-B664-C8E1620FB9B0}" srcOrd="1" destOrd="0" presId="urn:microsoft.com/office/officeart/2005/8/layout/orgChart1"/>
    <dgm:cxn modelId="{4F23B694-03B7-4C5A-ABB5-E126F5D84BAB}" type="presParOf" srcId="{0CEB2766-30F9-46BC-B664-C8E1620FB9B0}" destId="{848188DE-98EA-4910-ADC2-3AC151B84885}" srcOrd="0" destOrd="0" presId="urn:microsoft.com/office/officeart/2005/8/layout/orgChart1"/>
    <dgm:cxn modelId="{8612C1CF-A6E6-48A8-963A-54EC7F1149CF}" type="presParOf" srcId="{848188DE-98EA-4910-ADC2-3AC151B84885}" destId="{92838054-8647-4A29-AE4D-9E1451370928}" srcOrd="0" destOrd="0" presId="urn:microsoft.com/office/officeart/2005/8/layout/orgChart1"/>
    <dgm:cxn modelId="{D8F49423-93E5-4719-8FDE-4BA80F385CE3}" type="presParOf" srcId="{848188DE-98EA-4910-ADC2-3AC151B84885}" destId="{71FED466-6470-4C3D-8ED9-FE1056355FF5}" srcOrd="1" destOrd="0" presId="urn:microsoft.com/office/officeart/2005/8/layout/orgChart1"/>
    <dgm:cxn modelId="{CA498EFC-F079-4992-A77E-AE668C227FFA}" type="presParOf" srcId="{0CEB2766-30F9-46BC-B664-C8E1620FB9B0}" destId="{300D467E-402B-4D45-869B-9AEF85DCFB79}" srcOrd="1" destOrd="0" presId="urn:microsoft.com/office/officeart/2005/8/layout/orgChart1"/>
    <dgm:cxn modelId="{B9151FF3-8C52-4620-A068-08465F63D1BE}" type="presParOf" srcId="{300D467E-402B-4D45-869B-9AEF85DCFB79}" destId="{00AFFA76-1BB5-4ACD-9922-BB0BB297EF66}" srcOrd="0" destOrd="0" presId="urn:microsoft.com/office/officeart/2005/8/layout/orgChart1"/>
    <dgm:cxn modelId="{BA4B89A6-0374-436E-959F-35B1857F4189}" type="presParOf" srcId="{300D467E-402B-4D45-869B-9AEF85DCFB79}" destId="{727AA113-BCB6-4C75-B9F8-50E1742515D4}" srcOrd="1" destOrd="0" presId="urn:microsoft.com/office/officeart/2005/8/layout/orgChart1"/>
    <dgm:cxn modelId="{9D298F2C-C151-4444-9C91-A84845C11A7B}" type="presParOf" srcId="{727AA113-BCB6-4C75-B9F8-50E1742515D4}" destId="{920A6AD6-DEA9-4931-AB0A-5D34F1B73CEA}" srcOrd="0" destOrd="0" presId="urn:microsoft.com/office/officeart/2005/8/layout/orgChart1"/>
    <dgm:cxn modelId="{26FCDF6B-14F6-486B-B845-B0F36D348CAA}" type="presParOf" srcId="{920A6AD6-DEA9-4931-AB0A-5D34F1B73CEA}" destId="{2076E856-FB22-45E0-A1C3-22CD6EBEE187}" srcOrd="0" destOrd="0" presId="urn:microsoft.com/office/officeart/2005/8/layout/orgChart1"/>
    <dgm:cxn modelId="{E72274D0-6984-4CBC-B981-B1F0D81D69C6}" type="presParOf" srcId="{920A6AD6-DEA9-4931-AB0A-5D34F1B73CEA}" destId="{A9212D09-8CF8-4503-AAD0-DF7FCC2B7719}" srcOrd="1" destOrd="0" presId="urn:microsoft.com/office/officeart/2005/8/layout/orgChart1"/>
    <dgm:cxn modelId="{40755122-1D6F-4D43-9D16-0545429C88D7}" type="presParOf" srcId="{727AA113-BCB6-4C75-B9F8-50E1742515D4}" destId="{AFD0DFE5-2F62-49CA-9B2C-85D1F0E890B0}" srcOrd="1" destOrd="0" presId="urn:microsoft.com/office/officeart/2005/8/layout/orgChart1"/>
    <dgm:cxn modelId="{A0431457-31C1-44DF-BB5A-ADBFC3EF36EC}" type="presParOf" srcId="{727AA113-BCB6-4C75-B9F8-50E1742515D4}" destId="{D368E159-303D-4535-9E39-7FCB89437992}" srcOrd="2" destOrd="0" presId="urn:microsoft.com/office/officeart/2005/8/layout/orgChart1"/>
    <dgm:cxn modelId="{7A77AFDC-E444-468C-9501-3856DE281E7B}" type="presParOf" srcId="{300D467E-402B-4D45-869B-9AEF85DCFB79}" destId="{3B6FE21B-5573-4BBF-A262-9925E88E6771}" srcOrd="2" destOrd="0" presId="urn:microsoft.com/office/officeart/2005/8/layout/orgChart1"/>
    <dgm:cxn modelId="{A821C594-68ED-4070-9DB0-6FBFAD2FE131}" type="presParOf" srcId="{300D467E-402B-4D45-869B-9AEF85DCFB79}" destId="{00078312-35A5-49F3-B6BA-D487E97B271F}" srcOrd="3" destOrd="0" presId="urn:microsoft.com/office/officeart/2005/8/layout/orgChart1"/>
    <dgm:cxn modelId="{4162B84D-FDB7-4CEF-9EAE-E4C7669544F8}" type="presParOf" srcId="{00078312-35A5-49F3-B6BA-D487E97B271F}" destId="{66831F75-0BB8-4A89-A81C-D9177F7D4D3C}" srcOrd="0" destOrd="0" presId="urn:microsoft.com/office/officeart/2005/8/layout/orgChart1"/>
    <dgm:cxn modelId="{3EE6A3E8-4D2B-4F94-AAE0-2A6E517D3BB7}" type="presParOf" srcId="{66831F75-0BB8-4A89-A81C-D9177F7D4D3C}" destId="{A1FB83BE-5776-4010-A7A6-7F3F4E731814}" srcOrd="0" destOrd="0" presId="urn:microsoft.com/office/officeart/2005/8/layout/orgChart1"/>
    <dgm:cxn modelId="{A37794F9-DB8D-46E7-84DB-58C73ECDD35A}" type="presParOf" srcId="{66831F75-0BB8-4A89-A81C-D9177F7D4D3C}" destId="{FDF8D85E-94CD-44D9-A717-09E00C5A1765}" srcOrd="1" destOrd="0" presId="urn:microsoft.com/office/officeart/2005/8/layout/orgChart1"/>
    <dgm:cxn modelId="{7A6E741C-D01C-4D21-B469-16260BAA6D78}" type="presParOf" srcId="{00078312-35A5-49F3-B6BA-D487E97B271F}" destId="{03CB1262-BA64-4EB6-8B4F-3F6C180FC9D1}" srcOrd="1" destOrd="0" presId="urn:microsoft.com/office/officeart/2005/8/layout/orgChart1"/>
    <dgm:cxn modelId="{071D1C7C-922E-4445-80C9-3D28A028950E}" type="presParOf" srcId="{03CB1262-BA64-4EB6-8B4F-3F6C180FC9D1}" destId="{EF3F4C50-4436-47DE-AF21-D342B2399602}" srcOrd="0" destOrd="0" presId="urn:microsoft.com/office/officeart/2005/8/layout/orgChart1"/>
    <dgm:cxn modelId="{D0886F3F-EB5B-47FC-8A96-84C16118F198}" type="presParOf" srcId="{03CB1262-BA64-4EB6-8B4F-3F6C180FC9D1}" destId="{30D95FE3-5285-46C1-9113-1D8BECFBEAE4}" srcOrd="1" destOrd="0" presId="urn:microsoft.com/office/officeart/2005/8/layout/orgChart1"/>
    <dgm:cxn modelId="{297B1958-76CF-4B50-ADE5-CAFDB42BBF90}" type="presParOf" srcId="{30D95FE3-5285-46C1-9113-1D8BECFBEAE4}" destId="{C8AEC35E-3CEB-4281-9CCD-755F0587BEBB}" srcOrd="0" destOrd="0" presId="urn:microsoft.com/office/officeart/2005/8/layout/orgChart1"/>
    <dgm:cxn modelId="{06CE07D0-DE53-4D99-B4E5-23F2CB8C3358}" type="presParOf" srcId="{C8AEC35E-3CEB-4281-9CCD-755F0587BEBB}" destId="{4F536BCA-E3AE-4A22-8BBB-E20DB7A2B3BC}" srcOrd="0" destOrd="0" presId="urn:microsoft.com/office/officeart/2005/8/layout/orgChart1"/>
    <dgm:cxn modelId="{7E5112FA-94B6-423B-BC16-2AC86E59AE54}" type="presParOf" srcId="{C8AEC35E-3CEB-4281-9CCD-755F0587BEBB}" destId="{1F4999B4-84D7-4628-9D54-A511E001FB8C}" srcOrd="1" destOrd="0" presId="urn:microsoft.com/office/officeart/2005/8/layout/orgChart1"/>
    <dgm:cxn modelId="{5C66EC2B-CA57-4F62-B4A1-72654CA7C9D2}" type="presParOf" srcId="{30D95FE3-5285-46C1-9113-1D8BECFBEAE4}" destId="{552D2337-8CC9-41F0-86BF-B633A60DD670}" srcOrd="1" destOrd="0" presId="urn:microsoft.com/office/officeart/2005/8/layout/orgChart1"/>
    <dgm:cxn modelId="{D7F4D865-12E9-4CBA-8DE1-48151BCEA9AC}" type="presParOf" srcId="{552D2337-8CC9-41F0-86BF-B633A60DD670}" destId="{9CB3ADAB-5D55-4677-BFF6-27AFF3E1DA6F}" srcOrd="0" destOrd="0" presId="urn:microsoft.com/office/officeart/2005/8/layout/orgChart1"/>
    <dgm:cxn modelId="{BC8F599E-4757-464D-8373-DBD76F3C75F7}" type="presParOf" srcId="{552D2337-8CC9-41F0-86BF-B633A60DD670}" destId="{EA08347B-9B08-405B-A7B3-D141F69D4843}" srcOrd="1" destOrd="0" presId="urn:microsoft.com/office/officeart/2005/8/layout/orgChart1"/>
    <dgm:cxn modelId="{16EB1B1E-2D7C-45CF-B3E4-305E19F68BE3}" type="presParOf" srcId="{EA08347B-9B08-405B-A7B3-D141F69D4843}" destId="{F5DFE1B9-B867-4C17-8A02-D0F1DE9FD739}" srcOrd="0" destOrd="0" presId="urn:microsoft.com/office/officeart/2005/8/layout/orgChart1"/>
    <dgm:cxn modelId="{E40965E7-16C8-4228-BEAE-12938163F6CE}" type="presParOf" srcId="{F5DFE1B9-B867-4C17-8A02-D0F1DE9FD739}" destId="{2AF6B637-314B-4CDA-81B9-0566AD26FAED}" srcOrd="0" destOrd="0" presId="urn:microsoft.com/office/officeart/2005/8/layout/orgChart1"/>
    <dgm:cxn modelId="{D9FD7CD2-63D8-4BB5-8BA9-2CBF5C2BD697}" type="presParOf" srcId="{F5DFE1B9-B867-4C17-8A02-D0F1DE9FD739}" destId="{ECFF678D-DD92-4733-9936-48F524EC96D3}" srcOrd="1" destOrd="0" presId="urn:microsoft.com/office/officeart/2005/8/layout/orgChart1"/>
    <dgm:cxn modelId="{FEE5D97F-AC5C-44F5-A46B-AA4D9B44125F}" type="presParOf" srcId="{EA08347B-9B08-405B-A7B3-D141F69D4843}" destId="{5FBD440D-B8DD-4B3C-AD54-E59A303D8A7E}" srcOrd="1" destOrd="0" presId="urn:microsoft.com/office/officeart/2005/8/layout/orgChart1"/>
    <dgm:cxn modelId="{9D4A72F9-139F-4951-8110-871FEE9F75DA}" type="presParOf" srcId="{5FBD440D-B8DD-4B3C-AD54-E59A303D8A7E}" destId="{FAA1C841-3AC5-4812-88ED-B06D7F815F09}" srcOrd="0" destOrd="0" presId="urn:microsoft.com/office/officeart/2005/8/layout/orgChart1"/>
    <dgm:cxn modelId="{E382720A-0EE4-41F0-AC44-0E28ED04648F}" type="presParOf" srcId="{5FBD440D-B8DD-4B3C-AD54-E59A303D8A7E}" destId="{F18EA8FC-B0A0-4488-A183-B01B25486CB3}" srcOrd="1" destOrd="0" presId="urn:microsoft.com/office/officeart/2005/8/layout/orgChart1"/>
    <dgm:cxn modelId="{B181C0D5-2A5A-4EBA-A1B6-B07FF21E01B9}" type="presParOf" srcId="{F18EA8FC-B0A0-4488-A183-B01B25486CB3}" destId="{CD91D3B0-6E30-4DF7-B3D2-5F05E735257D}" srcOrd="0" destOrd="0" presId="urn:microsoft.com/office/officeart/2005/8/layout/orgChart1"/>
    <dgm:cxn modelId="{E3B1E170-4832-45EE-B768-D6AB2079B411}" type="presParOf" srcId="{CD91D3B0-6E30-4DF7-B3D2-5F05E735257D}" destId="{6602648A-DCC2-438B-BFA7-C82CD52913EB}" srcOrd="0" destOrd="0" presId="urn:microsoft.com/office/officeart/2005/8/layout/orgChart1"/>
    <dgm:cxn modelId="{D7D35681-84B0-4E40-A85F-A0B2F01C0EB8}" type="presParOf" srcId="{CD91D3B0-6E30-4DF7-B3D2-5F05E735257D}" destId="{32F37680-2EC4-46FD-A52C-B6EA003ED307}" srcOrd="1" destOrd="0" presId="urn:microsoft.com/office/officeart/2005/8/layout/orgChart1"/>
    <dgm:cxn modelId="{53E723A6-8D85-4A02-8C0C-6932544DCFA2}" type="presParOf" srcId="{F18EA8FC-B0A0-4488-A183-B01B25486CB3}" destId="{A15D7975-2CF7-4E13-BF76-D8AEF82DC8FC}" srcOrd="1" destOrd="0" presId="urn:microsoft.com/office/officeart/2005/8/layout/orgChart1"/>
    <dgm:cxn modelId="{13B8883D-B2F3-4B70-832C-647D7D8EB39D}" type="presParOf" srcId="{F18EA8FC-B0A0-4488-A183-B01B25486CB3}" destId="{FA880320-070C-4464-8F9D-AB7DB30487B9}" srcOrd="2" destOrd="0" presId="urn:microsoft.com/office/officeart/2005/8/layout/orgChart1"/>
    <dgm:cxn modelId="{4ED3B775-8628-41DB-BECC-23DDC4FFD57C}" type="presParOf" srcId="{EA08347B-9B08-405B-A7B3-D141F69D4843}" destId="{DB5F87B0-1E14-4435-B880-BD4F7D5EC7F5}" srcOrd="2" destOrd="0" presId="urn:microsoft.com/office/officeart/2005/8/layout/orgChart1"/>
    <dgm:cxn modelId="{083B46DB-BB4F-4F1F-AEC6-9A234321DEAD}" type="presParOf" srcId="{30D95FE3-5285-46C1-9113-1D8BECFBEAE4}" destId="{873EF617-F0CB-4EC8-A5A3-C8609637817C}" srcOrd="2" destOrd="0" presId="urn:microsoft.com/office/officeart/2005/8/layout/orgChart1"/>
    <dgm:cxn modelId="{D9EF5710-DDB4-4699-A475-BAB6A0CE428C}" type="presParOf" srcId="{00078312-35A5-49F3-B6BA-D487E97B271F}" destId="{F04297A6-FBDB-4A4D-ABD9-8DFF3B6640C2}" srcOrd="2" destOrd="0" presId="urn:microsoft.com/office/officeart/2005/8/layout/orgChart1"/>
    <dgm:cxn modelId="{3C3F1F46-7DC9-489E-A23E-C5FCCBBC7EC1}" type="presParOf" srcId="{300D467E-402B-4D45-869B-9AEF85DCFB79}" destId="{A9C0AD86-A574-40E2-811A-0155D034682E}" srcOrd="4" destOrd="0" presId="urn:microsoft.com/office/officeart/2005/8/layout/orgChart1"/>
    <dgm:cxn modelId="{B3E4F839-873D-4EE1-AC77-D29E2371AE8D}" type="presParOf" srcId="{300D467E-402B-4D45-869B-9AEF85DCFB79}" destId="{983D74C4-0E6D-43AD-96C1-BFAEB0CF34A6}" srcOrd="5" destOrd="0" presId="urn:microsoft.com/office/officeart/2005/8/layout/orgChart1"/>
    <dgm:cxn modelId="{ABFF29F2-848E-43CC-939D-30FC7E7C1292}" type="presParOf" srcId="{983D74C4-0E6D-43AD-96C1-BFAEB0CF34A6}" destId="{ECC97CDF-DFBF-4B2A-B42E-8816CB3CA006}" srcOrd="0" destOrd="0" presId="urn:microsoft.com/office/officeart/2005/8/layout/orgChart1"/>
    <dgm:cxn modelId="{27125542-4B5B-417E-B800-8D4376AA1889}" type="presParOf" srcId="{ECC97CDF-DFBF-4B2A-B42E-8816CB3CA006}" destId="{6A096905-9CA4-4C8C-AFD0-D70FE8FFC39A}" srcOrd="0" destOrd="0" presId="urn:microsoft.com/office/officeart/2005/8/layout/orgChart1"/>
    <dgm:cxn modelId="{197E38DF-EDC6-4759-9C26-9506A4AE8798}" type="presParOf" srcId="{ECC97CDF-DFBF-4B2A-B42E-8816CB3CA006}" destId="{56E1CF5A-AD17-402A-92D8-933551EED704}" srcOrd="1" destOrd="0" presId="urn:microsoft.com/office/officeart/2005/8/layout/orgChart1"/>
    <dgm:cxn modelId="{2ECCD19E-5AC2-422B-988F-7576C48AD24F}" type="presParOf" srcId="{983D74C4-0E6D-43AD-96C1-BFAEB0CF34A6}" destId="{5FB28119-76DB-443A-B125-56F81230960C}" srcOrd="1" destOrd="0" presId="urn:microsoft.com/office/officeart/2005/8/layout/orgChart1"/>
    <dgm:cxn modelId="{BEE6D780-600D-4AB5-8D28-DD026AC2C828}" type="presParOf" srcId="{983D74C4-0E6D-43AD-96C1-BFAEB0CF34A6}" destId="{785C273E-525C-4600-B5FB-EA7466143BD4}" srcOrd="2" destOrd="0" presId="urn:microsoft.com/office/officeart/2005/8/layout/orgChart1"/>
    <dgm:cxn modelId="{4D3655AD-8756-4C07-A364-7234B3F14DA9}" type="presParOf" srcId="{0CEB2766-30F9-46BC-B664-C8E1620FB9B0}" destId="{7ED3B886-6D77-4605-8451-CCB56245E63B}" srcOrd="2" destOrd="0" presId="urn:microsoft.com/office/officeart/2005/8/layout/orgChart1"/>
    <dgm:cxn modelId="{AB04AB88-C7EA-4430-8242-273EDF877E12}" type="presParOf" srcId="{49538B66-028A-4612-A839-8DC4011DEE10}" destId="{F60B1321-98C2-467D-BA3D-8DF0770C6EF4}" srcOrd="2" destOrd="0" presId="urn:microsoft.com/office/officeart/2005/8/layout/orgChart1"/>
    <dgm:cxn modelId="{7DE29D36-BE30-4A5E-8CFD-D255AF327016}" type="presParOf" srcId="{ABD837A8-AAE8-4A49-B0B7-B15DFD094D16}" destId="{492F4D7C-D8F7-40D1-984C-3352CF9161EC}" srcOrd="2" destOrd="0" presId="urn:microsoft.com/office/officeart/2005/8/layout/orgChart1"/>
    <dgm:cxn modelId="{9503C1EE-B7DB-4B6C-92FC-8A0C1178317D}"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D6A348BA-5CA6-4628-95AE-0516407FE412}" type="presOf" srcId="{F184975E-349A-4CBF-BB39-EC3617665101}" destId="{32F37680-2EC4-46FD-A52C-B6EA003ED307}" srcOrd="1" destOrd="0" presId="urn:microsoft.com/office/officeart/2005/8/layout/orgChart1"/>
    <dgm:cxn modelId="{373C81A9-F73F-4F0F-9655-938180A634DB}" type="presOf" srcId="{F703D087-E0E7-4964-89D9-C54985F6A02C}" destId="{1D20635F-232A-435B-A127-80E62CF29CD9}" srcOrd="0" destOrd="0" presId="urn:microsoft.com/office/officeart/2005/8/layout/orgChart1"/>
    <dgm:cxn modelId="{ADFA5D51-081C-454E-9834-46CAAF635FB9}" type="presOf" srcId="{3AB46ACC-1AFA-475A-8B10-90CDFD73B014}" destId="{00AFFA76-1BB5-4ACD-9922-BB0BB297EF66}"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4C7BFB28-3A39-4806-A07A-2ED7E816484B}" type="presOf" srcId="{4A85E487-6E50-47F8-9BCC-5096A248B99C}" destId="{FDF8D85E-94CD-44D9-A717-09E00C5A1765}"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46925743-0757-49B2-A207-B4ACEACB7738}" type="presOf" srcId="{531AE681-58F1-42E7-B95C-27968BFB14E7}" destId="{3B6FE21B-5573-4BBF-A262-9925E88E6771}" srcOrd="0" destOrd="0" presId="urn:microsoft.com/office/officeart/2005/8/layout/orgChart1"/>
    <dgm:cxn modelId="{C4B435D4-4A2D-4700-B3A9-1BA6B92CF387}" type="presOf" srcId="{E540E76C-ABB5-4F5F-BC7E-B5E2C2F51C06}" destId="{FAA1C841-3AC5-4812-88ED-B06D7F815F0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21A2BE15-EC6A-4826-B511-AAA18E9FDBD1}" type="presOf" srcId="{FCBA488B-9379-4F1B-892B-A28167B00863}" destId="{96FB7488-074D-46D9-AE79-0AED4196BDC6}" srcOrd="1" destOrd="0" presId="urn:microsoft.com/office/officeart/2005/8/layout/orgChart1"/>
    <dgm:cxn modelId="{358A292B-7627-4AA8-840C-AFC605DE75D1}" type="presOf" srcId="{C43D2E28-0C1D-4816-8555-5F7DD35B3317}" destId="{7D1891B7-71E1-4466-9AD6-9E0CB6C68BCF}" srcOrd="1" destOrd="0" presId="urn:microsoft.com/office/officeart/2005/8/layout/orgChart1"/>
    <dgm:cxn modelId="{7E9095F5-342E-4AE9-B046-B45407B7BE37}" type="presOf" srcId="{82466762-97D7-4752-95D6-1EA96F082D9A}" destId="{A9C0AD86-A574-40E2-811A-0155D034682E}" srcOrd="0" destOrd="0" presId="urn:microsoft.com/office/officeart/2005/8/layout/orgChart1"/>
    <dgm:cxn modelId="{62591D71-CD12-4939-B83B-61A61F587E21}" type="presOf" srcId="{BB309E08-39F2-4600-AED5-49A2213CBA3E}" destId="{2076E856-FB22-45E0-A1C3-22CD6EBEE187}" srcOrd="0" destOrd="0" presId="urn:microsoft.com/office/officeart/2005/8/layout/orgChart1"/>
    <dgm:cxn modelId="{C8D88038-CDC7-4A55-A6C6-A7AEF1AC62BB}" type="presOf" srcId="{3633DFA1-BF3C-4902-BA82-14D2DF83CB7D}" destId="{423DFD63-E907-4C73-B01B-DED6229F22AF}" srcOrd="0" destOrd="0" presId="urn:microsoft.com/office/officeart/2005/8/layout/orgChart1"/>
    <dgm:cxn modelId="{1472AB18-F38A-4555-A8DA-89B7EB16AA94}" type="presOf" srcId="{F48ECA67-F44F-4F2B-BE4B-265E2A06353D}" destId="{2AF6B637-314B-4CDA-81B9-0566AD26FAED}" srcOrd="0" destOrd="0" presId="urn:microsoft.com/office/officeart/2005/8/layout/orgChart1"/>
    <dgm:cxn modelId="{547D7BD5-24FD-4CC6-8D5A-44F16002C6EE}" type="presOf" srcId="{07F2CDD9-1A3B-4040-9997-46948BF1F146}" destId="{171FAA40-658F-40AE-886D-668F6A84496F}" srcOrd="0" destOrd="0" presId="urn:microsoft.com/office/officeart/2005/8/layout/orgChart1"/>
    <dgm:cxn modelId="{0191447D-37EA-4D42-BF30-716AA9153DD6}" type="presOf" srcId="{D7E9DDF7-C64D-4FB2-BD8B-582A5976CE68}" destId="{1F4999B4-84D7-4628-9D54-A511E001FB8C}"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B8846FF6-7FCF-403F-A794-8A4BD2405DD9}" type="presOf" srcId="{C07B5558-B5FE-4033-9577-DFA2DCB46ABC}" destId="{9C74B01B-7088-4A33-8303-445D6CC2827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5890AE28-5B30-459C-82B9-DF7DFFEEF30E}" type="presOf" srcId="{D7E9DDF7-C64D-4FB2-BD8B-582A5976CE68}" destId="{4F536BCA-E3AE-4A22-8BBB-E20DB7A2B3BC}" srcOrd="0" destOrd="0" presId="urn:microsoft.com/office/officeart/2005/8/layout/orgChart1"/>
    <dgm:cxn modelId="{D746E11B-0F68-4A2D-8F39-6EDDC83AD823}" type="presOf" srcId="{AADE4F90-6322-4A54-BEFF-AB3ECA0E4F29}" destId="{9CB3ADAB-5D55-4677-BFF6-27AFF3E1DA6F}" srcOrd="0" destOrd="0" presId="urn:microsoft.com/office/officeart/2005/8/layout/orgChart1"/>
    <dgm:cxn modelId="{2CDD83D8-79EF-4A4D-B542-F6168B4B27DB}" type="presOf" srcId="{4A85E487-6E50-47F8-9BCC-5096A248B99C}" destId="{A1FB83BE-5776-4010-A7A6-7F3F4E731814}" srcOrd="0" destOrd="0" presId="urn:microsoft.com/office/officeart/2005/8/layout/orgChart1"/>
    <dgm:cxn modelId="{2D172C1C-1932-4515-BA0C-A83504CA16F9}" type="presOf" srcId="{3B86EE78-4949-4B96-A226-46AE6C880DFC}" destId="{EF3F4C50-4436-47DE-AF21-D342B2399602}" srcOrd="0" destOrd="0" presId="urn:microsoft.com/office/officeart/2005/8/layout/orgChart1"/>
    <dgm:cxn modelId="{050C8F13-A886-45D1-BFD2-9A916FE37BEA}" type="presOf" srcId="{C43D2E28-0C1D-4816-8555-5F7DD35B3317}" destId="{2F0C6C9A-CAF6-4FE9-8ED2-DECEC25ED750}" srcOrd="0" destOrd="0" presId="urn:microsoft.com/office/officeart/2005/8/layout/orgChart1"/>
    <dgm:cxn modelId="{E1C1E337-F646-4A35-95B1-EA9F628AC72F}" type="presOf" srcId="{30B491EF-D6AA-41ED-9CF5-86D4CE5F11F7}" destId="{92838054-8647-4A29-AE4D-9E1451370928}" srcOrd="0" destOrd="0" presId="urn:microsoft.com/office/officeart/2005/8/layout/orgChart1"/>
    <dgm:cxn modelId="{F750F0BB-4171-4ADB-9A4B-205B59BEC2B2}" type="presOf" srcId="{BF6369B4-C7FC-48BE-8557-58DD6C7CB978}" destId="{56E1CF5A-AD17-402A-92D8-933551EED704}" srcOrd="1" destOrd="0" presId="urn:microsoft.com/office/officeart/2005/8/layout/orgChart1"/>
    <dgm:cxn modelId="{AFEBB700-0A2E-4491-AEBB-3D36E5DE0697}" type="presOf" srcId="{30B491EF-D6AA-41ED-9CF5-86D4CE5F11F7}" destId="{71FED466-6470-4C3D-8ED9-FE1056355FF5}" srcOrd="1" destOrd="0" presId="urn:microsoft.com/office/officeart/2005/8/layout/orgChart1"/>
    <dgm:cxn modelId="{3B535EBD-DFF4-420E-82A2-69D470732B17}" type="presOf" srcId="{F48ECA67-F44F-4F2B-BE4B-265E2A06353D}" destId="{ECFF678D-DD92-4733-9936-48F524EC96D3}"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29B2E3F4-7B01-49AD-B11D-1C3E28B2431D}" type="presOf" srcId="{F184975E-349A-4CBF-BB39-EC3617665101}" destId="{6602648A-DCC2-438B-BFA7-C82CD52913EB}" srcOrd="0" destOrd="0" presId="urn:microsoft.com/office/officeart/2005/8/layout/orgChart1"/>
    <dgm:cxn modelId="{3F487B71-D0CF-4161-A6C8-8FB80C477263}" type="presOf" srcId="{9941FE08-370F-4C0B-B7C0-884491FBACBA}" destId="{CB0FD2B3-98E1-4C63-95F2-24D1480A7A6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6A44DE21-93D2-4CAC-B4D4-9303208738B0}" type="presOf" srcId="{FCBA488B-9379-4F1B-892B-A28167B00863}" destId="{A637139C-3F30-4B0C-8BC7-BB9F64FF8A5C}" srcOrd="0" destOrd="0" presId="urn:microsoft.com/office/officeart/2005/8/layout/orgChart1"/>
    <dgm:cxn modelId="{8C0246E6-AE44-4ECB-B331-6EEC441FBFB9}" type="presOf" srcId="{BB309E08-39F2-4600-AED5-49A2213CBA3E}" destId="{A9212D09-8CF8-4503-AAD0-DF7FCC2B7719}"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D7C40161-D5DA-4046-9742-FDE98D15D9AF}" type="presOf" srcId="{9941FE08-370F-4C0B-B7C0-884491FBACBA}" destId="{A868FCB6-B149-45A8-89E7-F2D886F9A2EF}" srcOrd="1" destOrd="0" presId="urn:microsoft.com/office/officeart/2005/8/layout/orgChart1"/>
    <dgm:cxn modelId="{7560FFFF-1E70-477E-B963-F2164E58F13D}" type="presOf" srcId="{BF6369B4-C7FC-48BE-8557-58DD6C7CB978}" destId="{6A096905-9CA4-4C8C-AFD0-D70FE8FFC39A}" srcOrd="0" destOrd="0" presId="urn:microsoft.com/office/officeart/2005/8/layout/orgChart1"/>
    <dgm:cxn modelId="{72EA1AD4-0023-4ACF-A7C8-774D8EC9DCD6}" type="presParOf" srcId="{1D20635F-232A-435B-A127-80E62CF29CD9}" destId="{F48C1AEF-05E5-456C-B8DA-7C1111BD394A}" srcOrd="0" destOrd="0" presId="urn:microsoft.com/office/officeart/2005/8/layout/orgChart1"/>
    <dgm:cxn modelId="{A9D3AC2B-332F-49AD-83B7-FF761A7F26F7}" type="presParOf" srcId="{F48C1AEF-05E5-456C-B8DA-7C1111BD394A}" destId="{EB15D458-A4B7-43A7-B3A5-F6C4748B18A1}" srcOrd="0" destOrd="0" presId="urn:microsoft.com/office/officeart/2005/8/layout/orgChart1"/>
    <dgm:cxn modelId="{0512B143-D850-4BB0-99DF-08B3D720E140}" type="presParOf" srcId="{EB15D458-A4B7-43A7-B3A5-F6C4748B18A1}" destId="{2F0C6C9A-CAF6-4FE9-8ED2-DECEC25ED750}" srcOrd="0" destOrd="0" presId="urn:microsoft.com/office/officeart/2005/8/layout/orgChart1"/>
    <dgm:cxn modelId="{EC50241D-C7D4-4605-AD1F-070160327FB7}" type="presParOf" srcId="{EB15D458-A4B7-43A7-B3A5-F6C4748B18A1}" destId="{7D1891B7-71E1-4466-9AD6-9E0CB6C68BCF}" srcOrd="1" destOrd="0" presId="urn:microsoft.com/office/officeart/2005/8/layout/orgChart1"/>
    <dgm:cxn modelId="{A680FAC7-D1EE-48B2-87F7-E788CF089FDB}" type="presParOf" srcId="{F48C1AEF-05E5-456C-B8DA-7C1111BD394A}" destId="{27326C9C-1BE3-4BBF-AF8A-D767694BBCEC}" srcOrd="1" destOrd="0" presId="urn:microsoft.com/office/officeart/2005/8/layout/orgChart1"/>
    <dgm:cxn modelId="{7CB8A419-E627-4EC5-A866-2BD5789D3558}" type="presParOf" srcId="{27326C9C-1BE3-4BBF-AF8A-D767694BBCEC}" destId="{171FAA40-658F-40AE-886D-668F6A84496F}" srcOrd="0" destOrd="0" presId="urn:microsoft.com/office/officeart/2005/8/layout/orgChart1"/>
    <dgm:cxn modelId="{D2ED9ED7-6CFA-4E40-8886-DBD4441224EC}" type="presParOf" srcId="{27326C9C-1BE3-4BBF-AF8A-D767694BBCEC}" destId="{ABD837A8-AAE8-4A49-B0B7-B15DFD094D16}" srcOrd="1" destOrd="0" presId="urn:microsoft.com/office/officeart/2005/8/layout/orgChart1"/>
    <dgm:cxn modelId="{514CE13B-D8D1-4470-A685-6313E1759FD8}" type="presParOf" srcId="{ABD837A8-AAE8-4A49-B0B7-B15DFD094D16}" destId="{43B3588B-D704-4A2F-9B45-D5FC432A835C}" srcOrd="0" destOrd="0" presId="urn:microsoft.com/office/officeart/2005/8/layout/orgChart1"/>
    <dgm:cxn modelId="{E780B621-3D52-4CAC-8F7B-F74C72DB0B3F}" type="presParOf" srcId="{43B3588B-D704-4A2F-9B45-D5FC432A835C}" destId="{CB0FD2B3-98E1-4C63-95F2-24D1480A7A61}" srcOrd="0" destOrd="0" presId="urn:microsoft.com/office/officeart/2005/8/layout/orgChart1"/>
    <dgm:cxn modelId="{C9F8F0F1-7E4B-4E32-AC55-163EB4370349}" type="presParOf" srcId="{43B3588B-D704-4A2F-9B45-D5FC432A835C}" destId="{A868FCB6-B149-45A8-89E7-F2D886F9A2EF}" srcOrd="1" destOrd="0" presId="urn:microsoft.com/office/officeart/2005/8/layout/orgChart1"/>
    <dgm:cxn modelId="{95DA09EF-A61E-4336-8C70-CB6AD173C2A5}" type="presParOf" srcId="{ABD837A8-AAE8-4A49-B0B7-B15DFD094D16}" destId="{59DB22D6-C223-4308-9C1B-761C8F8013BB}" srcOrd="1" destOrd="0" presId="urn:microsoft.com/office/officeart/2005/8/layout/orgChart1"/>
    <dgm:cxn modelId="{9E78C3B8-FA12-45A1-AC05-832FDE209786}" type="presParOf" srcId="{59DB22D6-C223-4308-9C1B-761C8F8013BB}" destId="{9C74B01B-7088-4A33-8303-445D6CC28277}" srcOrd="0" destOrd="0" presId="urn:microsoft.com/office/officeart/2005/8/layout/orgChart1"/>
    <dgm:cxn modelId="{5BBAF1F2-6BA9-4C6C-BDB4-FBEB82329DAF}" type="presParOf" srcId="{59DB22D6-C223-4308-9C1B-761C8F8013BB}" destId="{49538B66-028A-4612-A839-8DC4011DEE10}" srcOrd="1" destOrd="0" presId="urn:microsoft.com/office/officeart/2005/8/layout/orgChart1"/>
    <dgm:cxn modelId="{8C98A178-97A9-4D9E-A989-A847D78E7E4A}" type="presParOf" srcId="{49538B66-028A-4612-A839-8DC4011DEE10}" destId="{A9E97FCF-44A9-427C-A2EA-B9AD29817833}" srcOrd="0" destOrd="0" presId="urn:microsoft.com/office/officeart/2005/8/layout/orgChart1"/>
    <dgm:cxn modelId="{1AB87BB2-D471-402E-A365-B1E3E1C7063A}" type="presParOf" srcId="{A9E97FCF-44A9-427C-A2EA-B9AD29817833}" destId="{A637139C-3F30-4B0C-8BC7-BB9F64FF8A5C}" srcOrd="0" destOrd="0" presId="urn:microsoft.com/office/officeart/2005/8/layout/orgChart1"/>
    <dgm:cxn modelId="{7ED712FD-C510-4238-98A6-AFC956225865}" type="presParOf" srcId="{A9E97FCF-44A9-427C-A2EA-B9AD29817833}" destId="{96FB7488-074D-46D9-AE79-0AED4196BDC6}" srcOrd="1" destOrd="0" presId="urn:microsoft.com/office/officeart/2005/8/layout/orgChart1"/>
    <dgm:cxn modelId="{8564EA45-6B1C-416A-94BC-A01784B7FE31}" type="presParOf" srcId="{49538B66-028A-4612-A839-8DC4011DEE10}" destId="{67E0231F-7F5B-4541-8ECF-BEE9C02D3A9A}" srcOrd="1" destOrd="0" presId="urn:microsoft.com/office/officeart/2005/8/layout/orgChart1"/>
    <dgm:cxn modelId="{B178D637-5D36-4E71-82C1-9CE469E53B5F}" type="presParOf" srcId="{67E0231F-7F5B-4541-8ECF-BEE9C02D3A9A}" destId="{423DFD63-E907-4C73-B01B-DED6229F22AF}" srcOrd="0" destOrd="0" presId="urn:microsoft.com/office/officeart/2005/8/layout/orgChart1"/>
    <dgm:cxn modelId="{A8205C10-2950-4B18-B0E8-59AF33367A76}" type="presParOf" srcId="{67E0231F-7F5B-4541-8ECF-BEE9C02D3A9A}" destId="{0CEB2766-30F9-46BC-B664-C8E1620FB9B0}" srcOrd="1" destOrd="0" presId="urn:microsoft.com/office/officeart/2005/8/layout/orgChart1"/>
    <dgm:cxn modelId="{9E8D37EA-1ED7-4514-8068-627F07B43C73}" type="presParOf" srcId="{0CEB2766-30F9-46BC-B664-C8E1620FB9B0}" destId="{848188DE-98EA-4910-ADC2-3AC151B84885}" srcOrd="0" destOrd="0" presId="urn:microsoft.com/office/officeart/2005/8/layout/orgChart1"/>
    <dgm:cxn modelId="{66B207D2-1ECC-456B-A90B-993A30AA473A}" type="presParOf" srcId="{848188DE-98EA-4910-ADC2-3AC151B84885}" destId="{92838054-8647-4A29-AE4D-9E1451370928}" srcOrd="0" destOrd="0" presId="urn:microsoft.com/office/officeart/2005/8/layout/orgChart1"/>
    <dgm:cxn modelId="{8D301292-DEB5-4E34-8A82-5EF362DBF5C8}" type="presParOf" srcId="{848188DE-98EA-4910-ADC2-3AC151B84885}" destId="{71FED466-6470-4C3D-8ED9-FE1056355FF5}" srcOrd="1" destOrd="0" presId="urn:microsoft.com/office/officeart/2005/8/layout/orgChart1"/>
    <dgm:cxn modelId="{58ADE62B-38B9-422A-8941-63A954BB3108}" type="presParOf" srcId="{0CEB2766-30F9-46BC-B664-C8E1620FB9B0}" destId="{300D467E-402B-4D45-869B-9AEF85DCFB79}" srcOrd="1" destOrd="0" presId="urn:microsoft.com/office/officeart/2005/8/layout/orgChart1"/>
    <dgm:cxn modelId="{1DC65797-E089-4805-B12E-AD6D12289028}" type="presParOf" srcId="{300D467E-402B-4D45-869B-9AEF85DCFB79}" destId="{00AFFA76-1BB5-4ACD-9922-BB0BB297EF66}" srcOrd="0" destOrd="0" presId="urn:microsoft.com/office/officeart/2005/8/layout/orgChart1"/>
    <dgm:cxn modelId="{05D71D2A-7836-486F-96F7-22A2B7EECB14}" type="presParOf" srcId="{300D467E-402B-4D45-869B-9AEF85DCFB79}" destId="{727AA113-BCB6-4C75-B9F8-50E1742515D4}" srcOrd="1" destOrd="0" presId="urn:microsoft.com/office/officeart/2005/8/layout/orgChart1"/>
    <dgm:cxn modelId="{AD852769-5347-4EEA-8193-33D8F4DBA63D}" type="presParOf" srcId="{727AA113-BCB6-4C75-B9F8-50E1742515D4}" destId="{920A6AD6-DEA9-4931-AB0A-5D34F1B73CEA}" srcOrd="0" destOrd="0" presId="urn:microsoft.com/office/officeart/2005/8/layout/orgChart1"/>
    <dgm:cxn modelId="{FD0B3467-3E97-4AE5-995A-13224493FA9A}" type="presParOf" srcId="{920A6AD6-DEA9-4931-AB0A-5D34F1B73CEA}" destId="{2076E856-FB22-45E0-A1C3-22CD6EBEE187}" srcOrd="0" destOrd="0" presId="urn:microsoft.com/office/officeart/2005/8/layout/orgChart1"/>
    <dgm:cxn modelId="{1316A584-1ACA-4E34-9CA5-0D426CD75333}" type="presParOf" srcId="{920A6AD6-DEA9-4931-AB0A-5D34F1B73CEA}" destId="{A9212D09-8CF8-4503-AAD0-DF7FCC2B7719}" srcOrd="1" destOrd="0" presId="urn:microsoft.com/office/officeart/2005/8/layout/orgChart1"/>
    <dgm:cxn modelId="{9E9DA0A8-984A-495B-BD1A-C9D1B48FA34D}" type="presParOf" srcId="{727AA113-BCB6-4C75-B9F8-50E1742515D4}" destId="{AFD0DFE5-2F62-49CA-9B2C-85D1F0E890B0}" srcOrd="1" destOrd="0" presId="urn:microsoft.com/office/officeart/2005/8/layout/orgChart1"/>
    <dgm:cxn modelId="{724D8AFA-89F9-476C-89AB-BE06FCF6D360}" type="presParOf" srcId="{727AA113-BCB6-4C75-B9F8-50E1742515D4}" destId="{D368E159-303D-4535-9E39-7FCB89437992}" srcOrd="2" destOrd="0" presId="urn:microsoft.com/office/officeart/2005/8/layout/orgChart1"/>
    <dgm:cxn modelId="{2C8A9CA9-6E77-4974-AEE2-05B010A4C2B2}" type="presParOf" srcId="{300D467E-402B-4D45-869B-9AEF85DCFB79}" destId="{3B6FE21B-5573-4BBF-A262-9925E88E6771}" srcOrd="2" destOrd="0" presId="urn:microsoft.com/office/officeart/2005/8/layout/orgChart1"/>
    <dgm:cxn modelId="{AB24851A-EEE8-4C56-A8D3-98CD96A40359}" type="presParOf" srcId="{300D467E-402B-4D45-869B-9AEF85DCFB79}" destId="{00078312-35A5-49F3-B6BA-D487E97B271F}" srcOrd="3" destOrd="0" presId="urn:microsoft.com/office/officeart/2005/8/layout/orgChart1"/>
    <dgm:cxn modelId="{A23C3D47-0963-4850-9027-6EBFE19D12A0}" type="presParOf" srcId="{00078312-35A5-49F3-B6BA-D487E97B271F}" destId="{66831F75-0BB8-4A89-A81C-D9177F7D4D3C}" srcOrd="0" destOrd="0" presId="urn:microsoft.com/office/officeart/2005/8/layout/orgChart1"/>
    <dgm:cxn modelId="{9E850D2C-6E23-4BE1-8C70-03EAEC628A17}" type="presParOf" srcId="{66831F75-0BB8-4A89-A81C-D9177F7D4D3C}" destId="{A1FB83BE-5776-4010-A7A6-7F3F4E731814}" srcOrd="0" destOrd="0" presId="urn:microsoft.com/office/officeart/2005/8/layout/orgChart1"/>
    <dgm:cxn modelId="{76299434-C252-49CF-A495-A081CE261ADE}" type="presParOf" srcId="{66831F75-0BB8-4A89-A81C-D9177F7D4D3C}" destId="{FDF8D85E-94CD-44D9-A717-09E00C5A1765}" srcOrd="1" destOrd="0" presId="urn:microsoft.com/office/officeart/2005/8/layout/orgChart1"/>
    <dgm:cxn modelId="{B5CAA509-768B-4E3D-89B5-9526A8E8A8B7}" type="presParOf" srcId="{00078312-35A5-49F3-B6BA-D487E97B271F}" destId="{03CB1262-BA64-4EB6-8B4F-3F6C180FC9D1}" srcOrd="1" destOrd="0" presId="urn:microsoft.com/office/officeart/2005/8/layout/orgChart1"/>
    <dgm:cxn modelId="{2253F0D5-D824-4EDD-8EC6-F95499E85F62}" type="presParOf" srcId="{03CB1262-BA64-4EB6-8B4F-3F6C180FC9D1}" destId="{EF3F4C50-4436-47DE-AF21-D342B2399602}" srcOrd="0" destOrd="0" presId="urn:microsoft.com/office/officeart/2005/8/layout/orgChart1"/>
    <dgm:cxn modelId="{BFD349DE-8735-4091-8728-F3A4E0217262}" type="presParOf" srcId="{03CB1262-BA64-4EB6-8B4F-3F6C180FC9D1}" destId="{30D95FE3-5285-46C1-9113-1D8BECFBEAE4}" srcOrd="1" destOrd="0" presId="urn:microsoft.com/office/officeart/2005/8/layout/orgChart1"/>
    <dgm:cxn modelId="{0ADDE142-3D9A-40D5-874F-A20C8EB4FD59}" type="presParOf" srcId="{30D95FE3-5285-46C1-9113-1D8BECFBEAE4}" destId="{C8AEC35E-3CEB-4281-9CCD-755F0587BEBB}" srcOrd="0" destOrd="0" presId="urn:microsoft.com/office/officeart/2005/8/layout/orgChart1"/>
    <dgm:cxn modelId="{A8CFA7C7-41F5-42A9-85B5-78A443BF2EDC}" type="presParOf" srcId="{C8AEC35E-3CEB-4281-9CCD-755F0587BEBB}" destId="{4F536BCA-E3AE-4A22-8BBB-E20DB7A2B3BC}" srcOrd="0" destOrd="0" presId="urn:microsoft.com/office/officeart/2005/8/layout/orgChart1"/>
    <dgm:cxn modelId="{9709CF1A-A85A-4E2D-8A67-5BDF8392B045}" type="presParOf" srcId="{C8AEC35E-3CEB-4281-9CCD-755F0587BEBB}" destId="{1F4999B4-84D7-4628-9D54-A511E001FB8C}" srcOrd="1" destOrd="0" presId="urn:microsoft.com/office/officeart/2005/8/layout/orgChart1"/>
    <dgm:cxn modelId="{573DC7CF-0F28-4A40-8627-7375B895C22A}" type="presParOf" srcId="{30D95FE3-5285-46C1-9113-1D8BECFBEAE4}" destId="{552D2337-8CC9-41F0-86BF-B633A60DD670}" srcOrd="1" destOrd="0" presId="urn:microsoft.com/office/officeart/2005/8/layout/orgChart1"/>
    <dgm:cxn modelId="{B0780CB5-994D-4419-9EBD-8F010868EDF2}" type="presParOf" srcId="{552D2337-8CC9-41F0-86BF-B633A60DD670}" destId="{9CB3ADAB-5D55-4677-BFF6-27AFF3E1DA6F}" srcOrd="0" destOrd="0" presId="urn:microsoft.com/office/officeart/2005/8/layout/orgChart1"/>
    <dgm:cxn modelId="{37C1A024-10DB-4C99-B26F-1BAC9F0E63AB}" type="presParOf" srcId="{552D2337-8CC9-41F0-86BF-B633A60DD670}" destId="{EA08347B-9B08-405B-A7B3-D141F69D4843}" srcOrd="1" destOrd="0" presId="urn:microsoft.com/office/officeart/2005/8/layout/orgChart1"/>
    <dgm:cxn modelId="{BA231E32-1C1F-4AC2-B9AB-8C5B74DE0D4C}" type="presParOf" srcId="{EA08347B-9B08-405B-A7B3-D141F69D4843}" destId="{F5DFE1B9-B867-4C17-8A02-D0F1DE9FD739}" srcOrd="0" destOrd="0" presId="urn:microsoft.com/office/officeart/2005/8/layout/orgChart1"/>
    <dgm:cxn modelId="{CB4F9BBB-12B0-41F2-B767-085D0978986C}" type="presParOf" srcId="{F5DFE1B9-B867-4C17-8A02-D0F1DE9FD739}" destId="{2AF6B637-314B-4CDA-81B9-0566AD26FAED}" srcOrd="0" destOrd="0" presId="urn:microsoft.com/office/officeart/2005/8/layout/orgChart1"/>
    <dgm:cxn modelId="{24707A80-9FC5-4BC6-A69F-A677799F46C8}" type="presParOf" srcId="{F5DFE1B9-B867-4C17-8A02-D0F1DE9FD739}" destId="{ECFF678D-DD92-4733-9936-48F524EC96D3}" srcOrd="1" destOrd="0" presId="urn:microsoft.com/office/officeart/2005/8/layout/orgChart1"/>
    <dgm:cxn modelId="{AD766B83-3DC1-450B-957A-5DA4B13B59F5}" type="presParOf" srcId="{EA08347B-9B08-405B-A7B3-D141F69D4843}" destId="{5FBD440D-B8DD-4B3C-AD54-E59A303D8A7E}" srcOrd="1" destOrd="0" presId="urn:microsoft.com/office/officeart/2005/8/layout/orgChart1"/>
    <dgm:cxn modelId="{42FA7B92-0DE4-486A-9973-EF9B78C7FD49}" type="presParOf" srcId="{5FBD440D-B8DD-4B3C-AD54-E59A303D8A7E}" destId="{FAA1C841-3AC5-4812-88ED-B06D7F815F09}" srcOrd="0" destOrd="0" presId="urn:microsoft.com/office/officeart/2005/8/layout/orgChart1"/>
    <dgm:cxn modelId="{024CA733-DFF3-47F2-BAF5-AF724A436F93}" type="presParOf" srcId="{5FBD440D-B8DD-4B3C-AD54-E59A303D8A7E}" destId="{F18EA8FC-B0A0-4488-A183-B01B25486CB3}" srcOrd="1" destOrd="0" presId="urn:microsoft.com/office/officeart/2005/8/layout/orgChart1"/>
    <dgm:cxn modelId="{3641FF02-0E23-4C66-BC6D-533620DABA92}" type="presParOf" srcId="{F18EA8FC-B0A0-4488-A183-B01B25486CB3}" destId="{CD91D3B0-6E30-4DF7-B3D2-5F05E735257D}" srcOrd="0" destOrd="0" presId="urn:microsoft.com/office/officeart/2005/8/layout/orgChart1"/>
    <dgm:cxn modelId="{1578BE6B-662F-4B3D-8C6B-DF7E9DDEAC26}" type="presParOf" srcId="{CD91D3B0-6E30-4DF7-B3D2-5F05E735257D}" destId="{6602648A-DCC2-438B-BFA7-C82CD52913EB}" srcOrd="0" destOrd="0" presId="urn:microsoft.com/office/officeart/2005/8/layout/orgChart1"/>
    <dgm:cxn modelId="{0EB14B6C-B689-49AB-923E-2482906378CB}" type="presParOf" srcId="{CD91D3B0-6E30-4DF7-B3D2-5F05E735257D}" destId="{32F37680-2EC4-46FD-A52C-B6EA003ED307}" srcOrd="1" destOrd="0" presId="urn:microsoft.com/office/officeart/2005/8/layout/orgChart1"/>
    <dgm:cxn modelId="{B648ED7D-22D5-4645-AE56-2EBA3049D03B}" type="presParOf" srcId="{F18EA8FC-B0A0-4488-A183-B01B25486CB3}" destId="{A15D7975-2CF7-4E13-BF76-D8AEF82DC8FC}" srcOrd="1" destOrd="0" presId="urn:microsoft.com/office/officeart/2005/8/layout/orgChart1"/>
    <dgm:cxn modelId="{5D63FAAA-D742-4D23-8AA7-FE33F14F2EC3}" type="presParOf" srcId="{F18EA8FC-B0A0-4488-A183-B01B25486CB3}" destId="{FA880320-070C-4464-8F9D-AB7DB30487B9}" srcOrd="2" destOrd="0" presId="urn:microsoft.com/office/officeart/2005/8/layout/orgChart1"/>
    <dgm:cxn modelId="{FD90ACA6-83AC-4E94-ADFC-B5B158C7CDE3}" type="presParOf" srcId="{EA08347B-9B08-405B-A7B3-D141F69D4843}" destId="{DB5F87B0-1E14-4435-B880-BD4F7D5EC7F5}" srcOrd="2" destOrd="0" presId="urn:microsoft.com/office/officeart/2005/8/layout/orgChart1"/>
    <dgm:cxn modelId="{4ABE9578-BF0F-4679-8198-DBFD55FAAA1A}" type="presParOf" srcId="{30D95FE3-5285-46C1-9113-1D8BECFBEAE4}" destId="{873EF617-F0CB-4EC8-A5A3-C8609637817C}" srcOrd="2" destOrd="0" presId="urn:microsoft.com/office/officeart/2005/8/layout/orgChart1"/>
    <dgm:cxn modelId="{7E0B2871-BC51-468E-B464-2BCCC2DDF48A}" type="presParOf" srcId="{00078312-35A5-49F3-B6BA-D487E97B271F}" destId="{F04297A6-FBDB-4A4D-ABD9-8DFF3B6640C2}" srcOrd="2" destOrd="0" presId="urn:microsoft.com/office/officeart/2005/8/layout/orgChart1"/>
    <dgm:cxn modelId="{4AF62B7D-C998-4F8A-8A0B-29751F926AAB}" type="presParOf" srcId="{300D467E-402B-4D45-869B-9AEF85DCFB79}" destId="{A9C0AD86-A574-40E2-811A-0155D034682E}" srcOrd="4" destOrd="0" presId="urn:microsoft.com/office/officeart/2005/8/layout/orgChart1"/>
    <dgm:cxn modelId="{BDA146B4-A7A1-4DA6-9638-DA62E6ADB6CF}" type="presParOf" srcId="{300D467E-402B-4D45-869B-9AEF85DCFB79}" destId="{983D74C4-0E6D-43AD-96C1-BFAEB0CF34A6}" srcOrd="5" destOrd="0" presId="urn:microsoft.com/office/officeart/2005/8/layout/orgChart1"/>
    <dgm:cxn modelId="{B52CA465-F696-4D8F-B1B9-DAB15DD45695}" type="presParOf" srcId="{983D74C4-0E6D-43AD-96C1-BFAEB0CF34A6}" destId="{ECC97CDF-DFBF-4B2A-B42E-8816CB3CA006}" srcOrd="0" destOrd="0" presId="urn:microsoft.com/office/officeart/2005/8/layout/orgChart1"/>
    <dgm:cxn modelId="{3BE38B57-E0DD-4AEF-A886-6267AB568189}" type="presParOf" srcId="{ECC97CDF-DFBF-4B2A-B42E-8816CB3CA006}" destId="{6A096905-9CA4-4C8C-AFD0-D70FE8FFC39A}" srcOrd="0" destOrd="0" presId="urn:microsoft.com/office/officeart/2005/8/layout/orgChart1"/>
    <dgm:cxn modelId="{5F4CC303-2331-47B3-93A8-AC9FD77D722B}" type="presParOf" srcId="{ECC97CDF-DFBF-4B2A-B42E-8816CB3CA006}" destId="{56E1CF5A-AD17-402A-92D8-933551EED704}" srcOrd="1" destOrd="0" presId="urn:microsoft.com/office/officeart/2005/8/layout/orgChart1"/>
    <dgm:cxn modelId="{5F14A832-A3CB-4B75-ABCD-B2E102883C36}" type="presParOf" srcId="{983D74C4-0E6D-43AD-96C1-BFAEB0CF34A6}" destId="{5FB28119-76DB-443A-B125-56F81230960C}" srcOrd="1" destOrd="0" presId="urn:microsoft.com/office/officeart/2005/8/layout/orgChart1"/>
    <dgm:cxn modelId="{573FECE8-A02A-42F3-BF4B-33DDFA006335}" type="presParOf" srcId="{983D74C4-0E6D-43AD-96C1-BFAEB0CF34A6}" destId="{785C273E-525C-4600-B5FB-EA7466143BD4}" srcOrd="2" destOrd="0" presId="urn:microsoft.com/office/officeart/2005/8/layout/orgChart1"/>
    <dgm:cxn modelId="{4AC20D1E-3111-4309-9DA2-3F5216742130}" type="presParOf" srcId="{0CEB2766-30F9-46BC-B664-C8E1620FB9B0}" destId="{7ED3B886-6D77-4605-8451-CCB56245E63B}" srcOrd="2" destOrd="0" presId="urn:microsoft.com/office/officeart/2005/8/layout/orgChart1"/>
    <dgm:cxn modelId="{3DB46A77-0910-4E8F-B839-7C51425F35A4}" type="presParOf" srcId="{49538B66-028A-4612-A839-8DC4011DEE10}" destId="{F60B1321-98C2-467D-BA3D-8DF0770C6EF4}" srcOrd="2" destOrd="0" presId="urn:microsoft.com/office/officeart/2005/8/layout/orgChart1"/>
    <dgm:cxn modelId="{5B3D9168-B270-411A-8A8F-27E013CA5302}" type="presParOf" srcId="{ABD837A8-AAE8-4A49-B0B7-B15DFD094D16}" destId="{492F4D7C-D8F7-40D1-984C-3352CF9161EC}" srcOrd="2" destOrd="0" presId="urn:microsoft.com/office/officeart/2005/8/layout/orgChart1"/>
    <dgm:cxn modelId="{DA79BE20-3100-4899-AD79-D93BAD1A24F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63515643-8C29-4BF5-BEC9-8847BC1D8FE9}" type="presOf" srcId="{E540E76C-ABB5-4F5F-BC7E-B5E2C2F51C06}" destId="{FAA1C841-3AC5-4812-88ED-B06D7F815F09}" srcOrd="0" destOrd="0" presId="urn:microsoft.com/office/officeart/2005/8/layout/orgChart1"/>
    <dgm:cxn modelId="{C91DA1AA-3534-4085-9E0F-C744376374A0}" type="presOf" srcId="{FCBA488B-9379-4F1B-892B-A28167B00863}" destId="{96FB7488-074D-46D9-AE79-0AED4196BDC6}" srcOrd="1" destOrd="0" presId="urn:microsoft.com/office/officeart/2005/8/layout/orgChart1"/>
    <dgm:cxn modelId="{5A7A6049-337F-4BC2-8C66-242CE0197488}" type="presOf" srcId="{F48ECA67-F44F-4F2B-BE4B-265E2A06353D}" destId="{ECFF678D-DD92-4733-9936-48F524EC96D3}" srcOrd="1" destOrd="0" presId="urn:microsoft.com/office/officeart/2005/8/layout/orgChart1"/>
    <dgm:cxn modelId="{2FC95B6D-C6D8-4428-A54C-58242A10F9F0}" type="presOf" srcId="{BF6369B4-C7FC-48BE-8557-58DD6C7CB978}" destId="{56E1CF5A-AD17-402A-92D8-933551EED704}" srcOrd="1" destOrd="0" presId="urn:microsoft.com/office/officeart/2005/8/layout/orgChart1"/>
    <dgm:cxn modelId="{635F5D4B-D4ED-441D-938E-1852D0F0BDE8}" type="presOf" srcId="{D7E9DDF7-C64D-4FB2-BD8B-582A5976CE68}" destId="{4F536BCA-E3AE-4A22-8BBB-E20DB7A2B3B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4850FFF4-3D3A-470C-A7B0-96FD50D68E45}" type="presOf" srcId="{F184975E-349A-4CBF-BB39-EC3617665101}" destId="{32F37680-2EC4-46FD-A52C-B6EA003ED307}"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EEB3047-EC75-4E08-BFBE-B2E257987AC8}" type="presOf" srcId="{BF6369B4-C7FC-48BE-8557-58DD6C7CB978}" destId="{6A096905-9CA4-4C8C-AFD0-D70FE8FFC39A}" srcOrd="0" destOrd="0" presId="urn:microsoft.com/office/officeart/2005/8/layout/orgChart1"/>
    <dgm:cxn modelId="{8931BC2C-5287-4392-B6A5-7CB23A26C198}" type="presOf" srcId="{D7E9DDF7-C64D-4FB2-BD8B-582A5976CE68}" destId="{1F4999B4-84D7-4628-9D54-A511E001FB8C}" srcOrd="1" destOrd="0" presId="urn:microsoft.com/office/officeart/2005/8/layout/orgChart1"/>
    <dgm:cxn modelId="{6C053183-9A3F-4D49-AC78-014F8D7DF33C}" type="presOf" srcId="{C43D2E28-0C1D-4816-8555-5F7DD35B3317}" destId="{7D1891B7-71E1-4466-9AD6-9E0CB6C68BCF}" srcOrd="1" destOrd="0" presId="urn:microsoft.com/office/officeart/2005/8/layout/orgChart1"/>
    <dgm:cxn modelId="{ACA64B62-E8F3-443F-9756-E3363A7B5C73}" type="presOf" srcId="{AADE4F90-6322-4A54-BEFF-AB3ECA0E4F29}" destId="{9CB3ADAB-5D55-4677-BFF6-27AFF3E1DA6F}" srcOrd="0" destOrd="0" presId="urn:microsoft.com/office/officeart/2005/8/layout/orgChart1"/>
    <dgm:cxn modelId="{F767242E-A86C-4926-95CA-01328914ECA6}" type="presOf" srcId="{FCBA488B-9379-4F1B-892B-A28167B00863}" destId="{A637139C-3F30-4B0C-8BC7-BB9F64FF8A5C}" srcOrd="0" destOrd="0" presId="urn:microsoft.com/office/officeart/2005/8/layout/orgChart1"/>
    <dgm:cxn modelId="{D7810763-35DF-4740-980C-5D65AACC910F}" type="presOf" srcId="{F184975E-349A-4CBF-BB39-EC3617665101}" destId="{6602648A-DCC2-438B-BFA7-C82CD52913EB}"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480B38A3-12B9-4CAD-A7C2-B42EFB6269BB}" type="presOf" srcId="{3AB46ACC-1AFA-475A-8B10-90CDFD73B014}" destId="{00AFFA76-1BB5-4ACD-9922-BB0BB297EF66}" srcOrd="0" destOrd="0" presId="urn:microsoft.com/office/officeart/2005/8/layout/orgChart1"/>
    <dgm:cxn modelId="{8B9D6277-17D5-435F-97EC-BE5B87BABF93}" type="presOf" srcId="{07F2CDD9-1A3B-4040-9997-46948BF1F146}" destId="{171FAA40-658F-40AE-886D-668F6A84496F}"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9E089DB-C74A-40AA-BBB9-CE9588BB33F8}" type="presOf" srcId="{3B86EE78-4949-4B96-A226-46AE6C880DFC}" destId="{EF3F4C50-4436-47DE-AF21-D342B2399602}" srcOrd="0" destOrd="0" presId="urn:microsoft.com/office/officeart/2005/8/layout/orgChart1"/>
    <dgm:cxn modelId="{AE4E34C5-50C6-48F7-B85D-39BAD7B540C3}" type="presOf" srcId="{82466762-97D7-4752-95D6-1EA96F082D9A}" destId="{A9C0AD86-A574-40E2-811A-0155D034682E}"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B245CFA8-1BFF-4BB8-B9AD-18A3D1D101EC}" type="presOf" srcId="{F703D087-E0E7-4964-89D9-C54985F6A02C}" destId="{1D20635F-232A-435B-A127-80E62CF29CD9}" srcOrd="0" destOrd="0" presId="urn:microsoft.com/office/officeart/2005/8/layout/orgChart1"/>
    <dgm:cxn modelId="{09A7B6BD-5522-4C67-AC33-3F8F43F157FB}" type="presOf" srcId="{C07B5558-B5FE-4033-9577-DFA2DCB46ABC}" destId="{9C74B01B-7088-4A33-8303-445D6CC28277}"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3481B8F0-4092-41E7-99CA-0456B4E60E96}" type="presOf" srcId="{30B491EF-D6AA-41ED-9CF5-86D4CE5F11F7}" destId="{92838054-8647-4A29-AE4D-9E1451370928}" srcOrd="0" destOrd="0" presId="urn:microsoft.com/office/officeart/2005/8/layout/orgChart1"/>
    <dgm:cxn modelId="{08518750-AB81-4CB3-9BE2-20CE332FF49D}" type="presOf" srcId="{9941FE08-370F-4C0B-B7C0-884491FBACBA}" destId="{CB0FD2B3-98E1-4C63-95F2-24D1480A7A61}" srcOrd="0" destOrd="0" presId="urn:microsoft.com/office/officeart/2005/8/layout/orgChart1"/>
    <dgm:cxn modelId="{74239068-17A3-4870-BE81-5C9854612FA4}" type="presOf" srcId="{BB309E08-39F2-4600-AED5-49A2213CBA3E}" destId="{A9212D09-8CF8-4503-AAD0-DF7FCC2B7719}" srcOrd="1" destOrd="0" presId="urn:microsoft.com/office/officeart/2005/8/layout/orgChart1"/>
    <dgm:cxn modelId="{06111251-3DC9-42E3-83BC-8C7847E2DD16}" type="presOf" srcId="{30B491EF-D6AA-41ED-9CF5-86D4CE5F11F7}" destId="{71FED466-6470-4C3D-8ED9-FE1056355FF5}" srcOrd="1" destOrd="0" presId="urn:microsoft.com/office/officeart/2005/8/layout/orgChart1"/>
    <dgm:cxn modelId="{891D1A61-C36D-463C-AAA4-7436F07E808F}" type="presOf" srcId="{C43D2E28-0C1D-4816-8555-5F7DD35B3317}" destId="{2F0C6C9A-CAF6-4FE9-8ED2-DECEC25ED750}" srcOrd="0" destOrd="0" presId="urn:microsoft.com/office/officeart/2005/8/layout/orgChart1"/>
    <dgm:cxn modelId="{A2CEBBF1-A4EC-48CE-8524-FA3578A6C01F}" type="presOf" srcId="{F48ECA67-F44F-4F2B-BE4B-265E2A06353D}" destId="{2AF6B637-314B-4CDA-81B9-0566AD26FAED}" srcOrd="0" destOrd="0" presId="urn:microsoft.com/office/officeart/2005/8/layout/orgChart1"/>
    <dgm:cxn modelId="{114DDADD-259A-4D5C-888E-C0071CB0FF7F}" type="presOf" srcId="{3633DFA1-BF3C-4902-BA82-14D2DF83CB7D}" destId="{423DFD63-E907-4C73-B01B-DED6229F22AF}" srcOrd="0" destOrd="0" presId="urn:microsoft.com/office/officeart/2005/8/layout/orgChart1"/>
    <dgm:cxn modelId="{3741DBA5-15DB-4EAE-A369-1ED496C2A84C}" type="presOf" srcId="{9941FE08-370F-4C0B-B7C0-884491FBACBA}" destId="{A868FCB6-B149-45A8-89E7-F2D886F9A2EF}"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4797FC89-6AC2-49B3-AEE6-0EDA0A2CF44A}" type="presOf" srcId="{531AE681-58F1-42E7-B95C-27968BFB14E7}" destId="{3B6FE21B-5573-4BBF-A262-9925E88E677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95005263-1822-4212-943A-D5212ABF055B}" type="presOf" srcId="{BB309E08-39F2-4600-AED5-49A2213CBA3E}" destId="{2076E856-FB22-45E0-A1C3-22CD6EBEE187}"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D22357A-0191-4539-9CE3-A196823CCF70}" type="presOf" srcId="{4A85E487-6E50-47F8-9BCC-5096A248B99C}" destId="{A1FB83BE-5776-4010-A7A6-7F3F4E731814}" srcOrd="0" destOrd="0" presId="urn:microsoft.com/office/officeart/2005/8/layout/orgChart1"/>
    <dgm:cxn modelId="{EE1DE1AB-6C43-44A5-A6FC-F81D6A7396F9}" type="presOf" srcId="{4A85E487-6E50-47F8-9BCC-5096A248B99C}" destId="{FDF8D85E-94CD-44D9-A717-09E00C5A1765}" srcOrd="1" destOrd="0" presId="urn:microsoft.com/office/officeart/2005/8/layout/orgChart1"/>
    <dgm:cxn modelId="{A360EA55-504D-4F36-82FF-3417D0B028EE}" type="presParOf" srcId="{1D20635F-232A-435B-A127-80E62CF29CD9}" destId="{F48C1AEF-05E5-456C-B8DA-7C1111BD394A}" srcOrd="0" destOrd="0" presId="urn:microsoft.com/office/officeart/2005/8/layout/orgChart1"/>
    <dgm:cxn modelId="{32AE791D-AD06-4651-ACFB-68F9119827F0}" type="presParOf" srcId="{F48C1AEF-05E5-456C-B8DA-7C1111BD394A}" destId="{EB15D458-A4B7-43A7-B3A5-F6C4748B18A1}" srcOrd="0" destOrd="0" presId="urn:microsoft.com/office/officeart/2005/8/layout/orgChart1"/>
    <dgm:cxn modelId="{58D8F789-58A5-4B89-B356-7BFCBAA5105B}" type="presParOf" srcId="{EB15D458-A4B7-43A7-B3A5-F6C4748B18A1}" destId="{2F0C6C9A-CAF6-4FE9-8ED2-DECEC25ED750}" srcOrd="0" destOrd="0" presId="urn:microsoft.com/office/officeart/2005/8/layout/orgChart1"/>
    <dgm:cxn modelId="{2CB93266-1794-4BCA-B39B-F774DC348FB1}" type="presParOf" srcId="{EB15D458-A4B7-43A7-B3A5-F6C4748B18A1}" destId="{7D1891B7-71E1-4466-9AD6-9E0CB6C68BCF}" srcOrd="1" destOrd="0" presId="urn:microsoft.com/office/officeart/2005/8/layout/orgChart1"/>
    <dgm:cxn modelId="{EA14F213-BB35-4724-A641-52CFCE43A381}" type="presParOf" srcId="{F48C1AEF-05E5-456C-B8DA-7C1111BD394A}" destId="{27326C9C-1BE3-4BBF-AF8A-D767694BBCEC}" srcOrd="1" destOrd="0" presId="urn:microsoft.com/office/officeart/2005/8/layout/orgChart1"/>
    <dgm:cxn modelId="{0D74364D-9061-4861-84DA-FDBC97893D45}" type="presParOf" srcId="{27326C9C-1BE3-4BBF-AF8A-D767694BBCEC}" destId="{171FAA40-658F-40AE-886D-668F6A84496F}" srcOrd="0" destOrd="0" presId="urn:microsoft.com/office/officeart/2005/8/layout/orgChart1"/>
    <dgm:cxn modelId="{EA05A412-F6ED-4EA5-ABA0-9938A50C4C51}" type="presParOf" srcId="{27326C9C-1BE3-4BBF-AF8A-D767694BBCEC}" destId="{ABD837A8-AAE8-4A49-B0B7-B15DFD094D16}" srcOrd="1" destOrd="0" presId="urn:microsoft.com/office/officeart/2005/8/layout/orgChart1"/>
    <dgm:cxn modelId="{ACBF8ADC-5B09-4206-AF2A-0080DE1C0EDA}" type="presParOf" srcId="{ABD837A8-AAE8-4A49-B0B7-B15DFD094D16}" destId="{43B3588B-D704-4A2F-9B45-D5FC432A835C}" srcOrd="0" destOrd="0" presId="urn:microsoft.com/office/officeart/2005/8/layout/orgChart1"/>
    <dgm:cxn modelId="{3B52DA25-0C75-454F-810D-38F15C25867C}" type="presParOf" srcId="{43B3588B-D704-4A2F-9B45-D5FC432A835C}" destId="{CB0FD2B3-98E1-4C63-95F2-24D1480A7A61}" srcOrd="0" destOrd="0" presId="urn:microsoft.com/office/officeart/2005/8/layout/orgChart1"/>
    <dgm:cxn modelId="{1FB44DA7-BB02-41EF-81ED-526E51B214B0}" type="presParOf" srcId="{43B3588B-D704-4A2F-9B45-D5FC432A835C}" destId="{A868FCB6-B149-45A8-89E7-F2D886F9A2EF}" srcOrd="1" destOrd="0" presId="urn:microsoft.com/office/officeart/2005/8/layout/orgChart1"/>
    <dgm:cxn modelId="{97E66590-55B9-432D-9329-F67AFA701F3E}" type="presParOf" srcId="{ABD837A8-AAE8-4A49-B0B7-B15DFD094D16}" destId="{59DB22D6-C223-4308-9C1B-761C8F8013BB}" srcOrd="1" destOrd="0" presId="urn:microsoft.com/office/officeart/2005/8/layout/orgChart1"/>
    <dgm:cxn modelId="{BB7F2C3B-710F-461F-9667-93FEFBF2017B}" type="presParOf" srcId="{59DB22D6-C223-4308-9C1B-761C8F8013BB}" destId="{9C74B01B-7088-4A33-8303-445D6CC28277}" srcOrd="0" destOrd="0" presId="urn:microsoft.com/office/officeart/2005/8/layout/orgChart1"/>
    <dgm:cxn modelId="{9F8F26CF-A089-44C5-996D-4A76F7DD8DBA}" type="presParOf" srcId="{59DB22D6-C223-4308-9C1B-761C8F8013BB}" destId="{49538B66-028A-4612-A839-8DC4011DEE10}" srcOrd="1" destOrd="0" presId="urn:microsoft.com/office/officeart/2005/8/layout/orgChart1"/>
    <dgm:cxn modelId="{2FBBFE5D-0051-4E6E-BE9F-6B6FA6528FC0}" type="presParOf" srcId="{49538B66-028A-4612-A839-8DC4011DEE10}" destId="{A9E97FCF-44A9-427C-A2EA-B9AD29817833}" srcOrd="0" destOrd="0" presId="urn:microsoft.com/office/officeart/2005/8/layout/orgChart1"/>
    <dgm:cxn modelId="{4B858863-6EF3-4150-B517-DBBB670D4746}" type="presParOf" srcId="{A9E97FCF-44A9-427C-A2EA-B9AD29817833}" destId="{A637139C-3F30-4B0C-8BC7-BB9F64FF8A5C}" srcOrd="0" destOrd="0" presId="urn:microsoft.com/office/officeart/2005/8/layout/orgChart1"/>
    <dgm:cxn modelId="{0A5F2B1E-B207-4F9F-B65C-C99F442050C8}" type="presParOf" srcId="{A9E97FCF-44A9-427C-A2EA-B9AD29817833}" destId="{96FB7488-074D-46D9-AE79-0AED4196BDC6}" srcOrd="1" destOrd="0" presId="urn:microsoft.com/office/officeart/2005/8/layout/orgChart1"/>
    <dgm:cxn modelId="{0D25B1BD-DDFC-4B75-A824-ABF1221D4DC7}" type="presParOf" srcId="{49538B66-028A-4612-A839-8DC4011DEE10}" destId="{67E0231F-7F5B-4541-8ECF-BEE9C02D3A9A}" srcOrd="1" destOrd="0" presId="urn:microsoft.com/office/officeart/2005/8/layout/orgChart1"/>
    <dgm:cxn modelId="{64BC01EE-980F-4AEA-8B8B-EF647674AD7F}" type="presParOf" srcId="{67E0231F-7F5B-4541-8ECF-BEE9C02D3A9A}" destId="{423DFD63-E907-4C73-B01B-DED6229F22AF}" srcOrd="0" destOrd="0" presId="urn:microsoft.com/office/officeart/2005/8/layout/orgChart1"/>
    <dgm:cxn modelId="{B9783376-876E-40C9-B94C-171A5C190259}" type="presParOf" srcId="{67E0231F-7F5B-4541-8ECF-BEE9C02D3A9A}" destId="{0CEB2766-30F9-46BC-B664-C8E1620FB9B0}" srcOrd="1" destOrd="0" presId="urn:microsoft.com/office/officeart/2005/8/layout/orgChart1"/>
    <dgm:cxn modelId="{365498C9-E37F-45C4-B00A-C21EA9819352}" type="presParOf" srcId="{0CEB2766-30F9-46BC-B664-C8E1620FB9B0}" destId="{848188DE-98EA-4910-ADC2-3AC151B84885}" srcOrd="0" destOrd="0" presId="urn:microsoft.com/office/officeart/2005/8/layout/orgChart1"/>
    <dgm:cxn modelId="{4A8F60CB-7FCD-4356-9684-E7DEA0050AEB}" type="presParOf" srcId="{848188DE-98EA-4910-ADC2-3AC151B84885}" destId="{92838054-8647-4A29-AE4D-9E1451370928}" srcOrd="0" destOrd="0" presId="urn:microsoft.com/office/officeart/2005/8/layout/orgChart1"/>
    <dgm:cxn modelId="{535C41EA-72A5-492D-AA0F-AF2921DE8DC5}" type="presParOf" srcId="{848188DE-98EA-4910-ADC2-3AC151B84885}" destId="{71FED466-6470-4C3D-8ED9-FE1056355FF5}" srcOrd="1" destOrd="0" presId="urn:microsoft.com/office/officeart/2005/8/layout/orgChart1"/>
    <dgm:cxn modelId="{10CB08DC-D331-45C8-A4DE-964388538EBF}" type="presParOf" srcId="{0CEB2766-30F9-46BC-B664-C8E1620FB9B0}" destId="{300D467E-402B-4D45-869B-9AEF85DCFB79}" srcOrd="1" destOrd="0" presId="urn:microsoft.com/office/officeart/2005/8/layout/orgChart1"/>
    <dgm:cxn modelId="{768E8C6E-B6A0-4761-B64A-116561416D71}" type="presParOf" srcId="{300D467E-402B-4D45-869B-9AEF85DCFB79}" destId="{00AFFA76-1BB5-4ACD-9922-BB0BB297EF66}" srcOrd="0" destOrd="0" presId="urn:microsoft.com/office/officeart/2005/8/layout/orgChart1"/>
    <dgm:cxn modelId="{15DDD549-2156-4839-9B30-60D0487CD8B4}" type="presParOf" srcId="{300D467E-402B-4D45-869B-9AEF85DCFB79}" destId="{727AA113-BCB6-4C75-B9F8-50E1742515D4}" srcOrd="1" destOrd="0" presId="urn:microsoft.com/office/officeart/2005/8/layout/orgChart1"/>
    <dgm:cxn modelId="{175AE1B9-5338-4198-97F2-696A75286AF5}" type="presParOf" srcId="{727AA113-BCB6-4C75-B9F8-50E1742515D4}" destId="{920A6AD6-DEA9-4931-AB0A-5D34F1B73CEA}" srcOrd="0" destOrd="0" presId="urn:microsoft.com/office/officeart/2005/8/layout/orgChart1"/>
    <dgm:cxn modelId="{832735EB-32B1-42AD-A133-841D1E770DA3}" type="presParOf" srcId="{920A6AD6-DEA9-4931-AB0A-5D34F1B73CEA}" destId="{2076E856-FB22-45E0-A1C3-22CD6EBEE187}" srcOrd="0" destOrd="0" presId="urn:microsoft.com/office/officeart/2005/8/layout/orgChart1"/>
    <dgm:cxn modelId="{33596D41-15A2-4E03-B5D1-43DD74277D29}" type="presParOf" srcId="{920A6AD6-DEA9-4931-AB0A-5D34F1B73CEA}" destId="{A9212D09-8CF8-4503-AAD0-DF7FCC2B7719}" srcOrd="1" destOrd="0" presId="urn:microsoft.com/office/officeart/2005/8/layout/orgChart1"/>
    <dgm:cxn modelId="{17F4821E-34E4-4720-B9C5-585E8C2C6AD6}" type="presParOf" srcId="{727AA113-BCB6-4C75-B9F8-50E1742515D4}" destId="{AFD0DFE5-2F62-49CA-9B2C-85D1F0E890B0}" srcOrd="1" destOrd="0" presId="urn:microsoft.com/office/officeart/2005/8/layout/orgChart1"/>
    <dgm:cxn modelId="{99DFA0CE-5B94-470F-824F-67EAB5D839E3}" type="presParOf" srcId="{727AA113-BCB6-4C75-B9F8-50E1742515D4}" destId="{D368E159-303D-4535-9E39-7FCB89437992}" srcOrd="2" destOrd="0" presId="urn:microsoft.com/office/officeart/2005/8/layout/orgChart1"/>
    <dgm:cxn modelId="{46962A0E-8959-46BC-B6F1-F3FF92D65C23}" type="presParOf" srcId="{300D467E-402B-4D45-869B-9AEF85DCFB79}" destId="{3B6FE21B-5573-4BBF-A262-9925E88E6771}" srcOrd="2" destOrd="0" presId="urn:microsoft.com/office/officeart/2005/8/layout/orgChart1"/>
    <dgm:cxn modelId="{578E629C-2EED-4006-8E5A-3B56E9C1E4BB}" type="presParOf" srcId="{300D467E-402B-4D45-869B-9AEF85DCFB79}" destId="{00078312-35A5-49F3-B6BA-D487E97B271F}" srcOrd="3" destOrd="0" presId="urn:microsoft.com/office/officeart/2005/8/layout/orgChart1"/>
    <dgm:cxn modelId="{2C0240DF-3F16-412F-9FFA-282EAB9B0668}" type="presParOf" srcId="{00078312-35A5-49F3-B6BA-D487E97B271F}" destId="{66831F75-0BB8-4A89-A81C-D9177F7D4D3C}" srcOrd="0" destOrd="0" presId="urn:microsoft.com/office/officeart/2005/8/layout/orgChart1"/>
    <dgm:cxn modelId="{23F4610C-568B-4A44-9DD8-7BC1737D27E3}" type="presParOf" srcId="{66831F75-0BB8-4A89-A81C-D9177F7D4D3C}" destId="{A1FB83BE-5776-4010-A7A6-7F3F4E731814}" srcOrd="0" destOrd="0" presId="urn:microsoft.com/office/officeart/2005/8/layout/orgChart1"/>
    <dgm:cxn modelId="{917C2614-3C2B-4121-84CF-28082CF650BE}" type="presParOf" srcId="{66831F75-0BB8-4A89-A81C-D9177F7D4D3C}" destId="{FDF8D85E-94CD-44D9-A717-09E00C5A1765}" srcOrd="1" destOrd="0" presId="urn:microsoft.com/office/officeart/2005/8/layout/orgChart1"/>
    <dgm:cxn modelId="{9E1D23C4-2779-4872-9794-EFB9BA660CD8}" type="presParOf" srcId="{00078312-35A5-49F3-B6BA-D487E97B271F}" destId="{03CB1262-BA64-4EB6-8B4F-3F6C180FC9D1}" srcOrd="1" destOrd="0" presId="urn:microsoft.com/office/officeart/2005/8/layout/orgChart1"/>
    <dgm:cxn modelId="{D9403A47-9749-4BFE-8C15-B23CFF1F07E6}" type="presParOf" srcId="{03CB1262-BA64-4EB6-8B4F-3F6C180FC9D1}" destId="{EF3F4C50-4436-47DE-AF21-D342B2399602}" srcOrd="0" destOrd="0" presId="urn:microsoft.com/office/officeart/2005/8/layout/orgChart1"/>
    <dgm:cxn modelId="{3F699785-0B3E-4BEE-B1BF-B1F259E44A55}" type="presParOf" srcId="{03CB1262-BA64-4EB6-8B4F-3F6C180FC9D1}" destId="{30D95FE3-5285-46C1-9113-1D8BECFBEAE4}" srcOrd="1" destOrd="0" presId="urn:microsoft.com/office/officeart/2005/8/layout/orgChart1"/>
    <dgm:cxn modelId="{C77CCCE4-6214-484F-BD6A-5015D9E90276}" type="presParOf" srcId="{30D95FE3-5285-46C1-9113-1D8BECFBEAE4}" destId="{C8AEC35E-3CEB-4281-9CCD-755F0587BEBB}" srcOrd="0" destOrd="0" presId="urn:microsoft.com/office/officeart/2005/8/layout/orgChart1"/>
    <dgm:cxn modelId="{59EA757E-C6A9-4A2F-A2E2-B9132C59A911}" type="presParOf" srcId="{C8AEC35E-3CEB-4281-9CCD-755F0587BEBB}" destId="{4F536BCA-E3AE-4A22-8BBB-E20DB7A2B3BC}" srcOrd="0" destOrd="0" presId="urn:microsoft.com/office/officeart/2005/8/layout/orgChart1"/>
    <dgm:cxn modelId="{FD6B7B9C-EAA2-4FCE-BFCF-253EF6295B82}" type="presParOf" srcId="{C8AEC35E-3CEB-4281-9CCD-755F0587BEBB}" destId="{1F4999B4-84D7-4628-9D54-A511E001FB8C}" srcOrd="1" destOrd="0" presId="urn:microsoft.com/office/officeart/2005/8/layout/orgChart1"/>
    <dgm:cxn modelId="{71E96CFC-B635-4F73-9F8E-F4FD380D843E}" type="presParOf" srcId="{30D95FE3-5285-46C1-9113-1D8BECFBEAE4}" destId="{552D2337-8CC9-41F0-86BF-B633A60DD670}" srcOrd="1" destOrd="0" presId="urn:microsoft.com/office/officeart/2005/8/layout/orgChart1"/>
    <dgm:cxn modelId="{7CC24E13-6176-4B92-877E-B2DCFA0FA459}" type="presParOf" srcId="{552D2337-8CC9-41F0-86BF-B633A60DD670}" destId="{9CB3ADAB-5D55-4677-BFF6-27AFF3E1DA6F}" srcOrd="0" destOrd="0" presId="urn:microsoft.com/office/officeart/2005/8/layout/orgChart1"/>
    <dgm:cxn modelId="{941DED63-317F-4388-B94C-F64C5FCD62BA}" type="presParOf" srcId="{552D2337-8CC9-41F0-86BF-B633A60DD670}" destId="{EA08347B-9B08-405B-A7B3-D141F69D4843}" srcOrd="1" destOrd="0" presId="urn:microsoft.com/office/officeart/2005/8/layout/orgChart1"/>
    <dgm:cxn modelId="{D315D896-3876-40B5-AF03-675E6736BCC6}" type="presParOf" srcId="{EA08347B-9B08-405B-A7B3-D141F69D4843}" destId="{F5DFE1B9-B867-4C17-8A02-D0F1DE9FD739}" srcOrd="0" destOrd="0" presId="urn:microsoft.com/office/officeart/2005/8/layout/orgChart1"/>
    <dgm:cxn modelId="{A59D074A-FE7E-4BCA-845D-95EF0D97165D}" type="presParOf" srcId="{F5DFE1B9-B867-4C17-8A02-D0F1DE9FD739}" destId="{2AF6B637-314B-4CDA-81B9-0566AD26FAED}" srcOrd="0" destOrd="0" presId="urn:microsoft.com/office/officeart/2005/8/layout/orgChart1"/>
    <dgm:cxn modelId="{D3248CEA-3D93-49E7-BC6C-1BACB81B955B}" type="presParOf" srcId="{F5DFE1B9-B867-4C17-8A02-D0F1DE9FD739}" destId="{ECFF678D-DD92-4733-9936-48F524EC96D3}" srcOrd="1" destOrd="0" presId="urn:microsoft.com/office/officeart/2005/8/layout/orgChart1"/>
    <dgm:cxn modelId="{4E4B3387-4E3B-4418-9191-B9918F25140C}" type="presParOf" srcId="{EA08347B-9B08-405B-A7B3-D141F69D4843}" destId="{5FBD440D-B8DD-4B3C-AD54-E59A303D8A7E}" srcOrd="1" destOrd="0" presId="urn:microsoft.com/office/officeart/2005/8/layout/orgChart1"/>
    <dgm:cxn modelId="{5D071972-B3F7-42A6-8ABA-3478ED3C648D}" type="presParOf" srcId="{5FBD440D-B8DD-4B3C-AD54-E59A303D8A7E}" destId="{FAA1C841-3AC5-4812-88ED-B06D7F815F09}" srcOrd="0" destOrd="0" presId="urn:microsoft.com/office/officeart/2005/8/layout/orgChart1"/>
    <dgm:cxn modelId="{98A9DF21-E124-4E60-BC2A-7758A26CEAB7}" type="presParOf" srcId="{5FBD440D-B8DD-4B3C-AD54-E59A303D8A7E}" destId="{F18EA8FC-B0A0-4488-A183-B01B25486CB3}" srcOrd="1" destOrd="0" presId="urn:microsoft.com/office/officeart/2005/8/layout/orgChart1"/>
    <dgm:cxn modelId="{FCFC3FB6-81F6-4A46-B912-BE374511FA1C}" type="presParOf" srcId="{F18EA8FC-B0A0-4488-A183-B01B25486CB3}" destId="{CD91D3B0-6E30-4DF7-B3D2-5F05E735257D}" srcOrd="0" destOrd="0" presId="urn:microsoft.com/office/officeart/2005/8/layout/orgChart1"/>
    <dgm:cxn modelId="{9EC8430B-B1BA-46C1-8382-713E9344E387}" type="presParOf" srcId="{CD91D3B0-6E30-4DF7-B3D2-5F05E735257D}" destId="{6602648A-DCC2-438B-BFA7-C82CD52913EB}" srcOrd="0" destOrd="0" presId="urn:microsoft.com/office/officeart/2005/8/layout/orgChart1"/>
    <dgm:cxn modelId="{9216A872-4F71-4E1C-B997-0BE2C993D435}" type="presParOf" srcId="{CD91D3B0-6E30-4DF7-B3D2-5F05E735257D}" destId="{32F37680-2EC4-46FD-A52C-B6EA003ED307}" srcOrd="1" destOrd="0" presId="urn:microsoft.com/office/officeart/2005/8/layout/orgChart1"/>
    <dgm:cxn modelId="{19346F65-5E8F-4D37-8F55-C80BA8AC383D}" type="presParOf" srcId="{F18EA8FC-B0A0-4488-A183-B01B25486CB3}" destId="{A15D7975-2CF7-4E13-BF76-D8AEF82DC8FC}" srcOrd="1" destOrd="0" presId="urn:microsoft.com/office/officeart/2005/8/layout/orgChart1"/>
    <dgm:cxn modelId="{58FF315C-1806-4D2F-A704-7257B4383C9D}" type="presParOf" srcId="{F18EA8FC-B0A0-4488-A183-B01B25486CB3}" destId="{FA880320-070C-4464-8F9D-AB7DB30487B9}" srcOrd="2" destOrd="0" presId="urn:microsoft.com/office/officeart/2005/8/layout/orgChart1"/>
    <dgm:cxn modelId="{C0AB9FD4-7D7A-4F11-8D8D-A727A39C0C00}" type="presParOf" srcId="{EA08347B-9B08-405B-A7B3-D141F69D4843}" destId="{DB5F87B0-1E14-4435-B880-BD4F7D5EC7F5}" srcOrd="2" destOrd="0" presId="urn:microsoft.com/office/officeart/2005/8/layout/orgChart1"/>
    <dgm:cxn modelId="{99E5232F-705F-4AF2-9EAD-58E91516E437}" type="presParOf" srcId="{30D95FE3-5285-46C1-9113-1D8BECFBEAE4}" destId="{873EF617-F0CB-4EC8-A5A3-C8609637817C}" srcOrd="2" destOrd="0" presId="urn:microsoft.com/office/officeart/2005/8/layout/orgChart1"/>
    <dgm:cxn modelId="{1F4B01FD-58B0-476D-9DB3-4FBB156510FF}" type="presParOf" srcId="{00078312-35A5-49F3-B6BA-D487E97B271F}" destId="{F04297A6-FBDB-4A4D-ABD9-8DFF3B6640C2}" srcOrd="2" destOrd="0" presId="urn:microsoft.com/office/officeart/2005/8/layout/orgChart1"/>
    <dgm:cxn modelId="{CFBF315E-B5D9-4BFA-BD90-B7B6CDB64052}" type="presParOf" srcId="{300D467E-402B-4D45-869B-9AEF85DCFB79}" destId="{A9C0AD86-A574-40E2-811A-0155D034682E}" srcOrd="4" destOrd="0" presId="urn:microsoft.com/office/officeart/2005/8/layout/orgChart1"/>
    <dgm:cxn modelId="{31C8C861-06F4-4AC5-A3E1-05AF96442822}" type="presParOf" srcId="{300D467E-402B-4D45-869B-9AEF85DCFB79}" destId="{983D74C4-0E6D-43AD-96C1-BFAEB0CF34A6}" srcOrd="5" destOrd="0" presId="urn:microsoft.com/office/officeart/2005/8/layout/orgChart1"/>
    <dgm:cxn modelId="{D8D21E5A-1FFF-4B43-9F38-96C53316AE69}" type="presParOf" srcId="{983D74C4-0E6D-43AD-96C1-BFAEB0CF34A6}" destId="{ECC97CDF-DFBF-4B2A-B42E-8816CB3CA006}" srcOrd="0" destOrd="0" presId="urn:microsoft.com/office/officeart/2005/8/layout/orgChart1"/>
    <dgm:cxn modelId="{F0ADDDEF-1489-4481-AF96-8B025D664A3B}" type="presParOf" srcId="{ECC97CDF-DFBF-4B2A-B42E-8816CB3CA006}" destId="{6A096905-9CA4-4C8C-AFD0-D70FE8FFC39A}" srcOrd="0" destOrd="0" presId="urn:microsoft.com/office/officeart/2005/8/layout/orgChart1"/>
    <dgm:cxn modelId="{2D272F07-3177-493E-9AC5-3259B7C8C915}" type="presParOf" srcId="{ECC97CDF-DFBF-4B2A-B42E-8816CB3CA006}" destId="{56E1CF5A-AD17-402A-92D8-933551EED704}" srcOrd="1" destOrd="0" presId="urn:microsoft.com/office/officeart/2005/8/layout/orgChart1"/>
    <dgm:cxn modelId="{768F3F7F-160D-45E6-8D77-40B1FED97BE3}" type="presParOf" srcId="{983D74C4-0E6D-43AD-96C1-BFAEB0CF34A6}" destId="{5FB28119-76DB-443A-B125-56F81230960C}" srcOrd="1" destOrd="0" presId="urn:microsoft.com/office/officeart/2005/8/layout/orgChart1"/>
    <dgm:cxn modelId="{30947A38-5133-4DE4-8C4F-F6D4ACC92DB0}" type="presParOf" srcId="{983D74C4-0E6D-43AD-96C1-BFAEB0CF34A6}" destId="{785C273E-525C-4600-B5FB-EA7466143BD4}" srcOrd="2" destOrd="0" presId="urn:microsoft.com/office/officeart/2005/8/layout/orgChart1"/>
    <dgm:cxn modelId="{2687E771-DE71-4D13-B9B9-1CC663613C71}" type="presParOf" srcId="{0CEB2766-30F9-46BC-B664-C8E1620FB9B0}" destId="{7ED3B886-6D77-4605-8451-CCB56245E63B}" srcOrd="2" destOrd="0" presId="urn:microsoft.com/office/officeart/2005/8/layout/orgChart1"/>
    <dgm:cxn modelId="{A7B9EB8C-08D9-4CE4-A44A-587B8B46736A}" type="presParOf" srcId="{49538B66-028A-4612-A839-8DC4011DEE10}" destId="{F60B1321-98C2-467D-BA3D-8DF0770C6EF4}" srcOrd="2" destOrd="0" presId="urn:microsoft.com/office/officeart/2005/8/layout/orgChart1"/>
    <dgm:cxn modelId="{4527536E-E481-4C4C-8E15-4D4D6C8E8295}" type="presParOf" srcId="{ABD837A8-AAE8-4A49-B0B7-B15DFD094D16}" destId="{492F4D7C-D8F7-40D1-984C-3352CF9161EC}" srcOrd="2" destOrd="0" presId="urn:microsoft.com/office/officeart/2005/8/layout/orgChart1"/>
    <dgm:cxn modelId="{B48E612F-FAF5-459B-B845-2C66ABF5FFB6}"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188499E2-2CF0-4BDC-8C54-7B1E8BD5C2D2}" type="presOf" srcId="{BB309E08-39F2-4600-AED5-49A2213CBA3E}" destId="{2076E856-FB22-45E0-A1C3-22CD6EBEE187}" srcOrd="0" destOrd="0" presId="urn:microsoft.com/office/officeart/2005/8/layout/orgChart1"/>
    <dgm:cxn modelId="{F969FCA9-054E-4A3F-98E8-541BE3EBC846}" type="presOf" srcId="{C43D2E28-0C1D-4816-8555-5F7DD35B3317}" destId="{2F0C6C9A-CAF6-4FE9-8ED2-DECEC25ED750}" srcOrd="0" destOrd="0" presId="urn:microsoft.com/office/officeart/2005/8/layout/orgChart1"/>
    <dgm:cxn modelId="{53C0C63A-17FF-408E-90DF-E5104A565EF6}"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CC8EAB62-8104-4D3B-9348-4B01C5858DD2}" type="presOf" srcId="{E540E76C-ABB5-4F5F-BC7E-B5E2C2F51C06}" destId="{FAA1C841-3AC5-4812-88ED-B06D7F815F09}"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99A5B1A8-7FA5-4929-9AD4-B59F93477617}" type="presOf" srcId="{3AB46ACC-1AFA-475A-8B10-90CDFD73B014}" destId="{00AFFA76-1BB5-4ACD-9922-BB0BB297EF66}" srcOrd="0" destOrd="0" presId="urn:microsoft.com/office/officeart/2005/8/layout/orgChart1"/>
    <dgm:cxn modelId="{92FC3ADC-2C7F-4276-B211-5917DC6A560C}" type="presOf" srcId="{30B491EF-D6AA-41ED-9CF5-86D4CE5F11F7}" destId="{71FED466-6470-4C3D-8ED9-FE1056355FF5}" srcOrd="1" destOrd="0" presId="urn:microsoft.com/office/officeart/2005/8/layout/orgChart1"/>
    <dgm:cxn modelId="{407F6E98-D8A8-472E-979E-F1A8F015801D}" type="presOf" srcId="{531AE681-58F1-42E7-B95C-27968BFB14E7}" destId="{3B6FE21B-5573-4BBF-A262-9925E88E6771}" srcOrd="0" destOrd="0" presId="urn:microsoft.com/office/officeart/2005/8/layout/orgChart1"/>
    <dgm:cxn modelId="{F282D0C5-3D21-45D0-91C9-35BDCC543B4C}" type="presOf" srcId="{F184975E-349A-4CBF-BB39-EC3617665101}" destId="{32F37680-2EC4-46FD-A52C-B6EA003ED307}" srcOrd="1" destOrd="0" presId="urn:microsoft.com/office/officeart/2005/8/layout/orgChart1"/>
    <dgm:cxn modelId="{6C6D4D0D-8808-446A-A63E-46DE559252D2}" type="presOf" srcId="{D7E9DDF7-C64D-4FB2-BD8B-582A5976CE68}" destId="{1F4999B4-84D7-4628-9D54-A511E001FB8C}" srcOrd="1" destOrd="0" presId="urn:microsoft.com/office/officeart/2005/8/layout/orgChart1"/>
    <dgm:cxn modelId="{42773929-050E-4B74-845D-7E1E59F83CCA}"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2245E1FC-004A-4B41-B1B2-863F48F4408C}" type="presOf" srcId="{FCBA488B-9379-4F1B-892B-A28167B00863}" destId="{A637139C-3F30-4B0C-8BC7-BB9F64FF8A5C}" srcOrd="0" destOrd="0" presId="urn:microsoft.com/office/officeart/2005/8/layout/orgChart1"/>
    <dgm:cxn modelId="{42BCA8BD-BD92-44E4-985C-17F77E2E5221}" type="presOf" srcId="{9941FE08-370F-4C0B-B7C0-884491FBACBA}" destId="{CB0FD2B3-98E1-4C63-95F2-24D1480A7A6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67133B8D-D2BE-4BE3-B647-2E83DAE8F466}" type="presOf" srcId="{D7E9DDF7-C64D-4FB2-BD8B-582A5976CE68}" destId="{4F536BCA-E3AE-4A22-8BBB-E20DB7A2B3BC}" srcOrd="0" destOrd="0" presId="urn:microsoft.com/office/officeart/2005/8/layout/orgChart1"/>
    <dgm:cxn modelId="{CD490751-A34D-4DCF-AFA8-5FAABD00461F}" type="presOf" srcId="{F48ECA67-F44F-4F2B-BE4B-265E2A06353D}" destId="{2AF6B637-314B-4CDA-81B9-0566AD26FAED}" srcOrd="0" destOrd="0" presId="urn:microsoft.com/office/officeart/2005/8/layout/orgChart1"/>
    <dgm:cxn modelId="{C83D9330-4EF4-410D-91D4-21755A0EABBE}" type="presOf" srcId="{AADE4F90-6322-4A54-BEFF-AB3ECA0E4F29}" destId="{9CB3ADAB-5D55-4677-BFF6-27AFF3E1DA6F}"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67D7BBCF-7BA5-43EB-8821-6CAB2216B7A1}" type="presOf" srcId="{82466762-97D7-4752-95D6-1EA96F082D9A}" destId="{A9C0AD86-A574-40E2-811A-0155D034682E}" srcOrd="0" destOrd="0" presId="urn:microsoft.com/office/officeart/2005/8/layout/orgChart1"/>
    <dgm:cxn modelId="{2CDAE3F4-82BC-4D8B-881D-CA61ABC4928B}" type="presOf" srcId="{FCBA488B-9379-4F1B-892B-A28167B00863}" destId="{96FB7488-074D-46D9-AE79-0AED4196BDC6}"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1BE2C179-B0F8-4713-A1B5-60E742318F17}" type="presOf" srcId="{3633DFA1-BF3C-4902-BA82-14D2DF83CB7D}" destId="{423DFD63-E907-4C73-B01B-DED6229F22AF}" srcOrd="0" destOrd="0" presId="urn:microsoft.com/office/officeart/2005/8/layout/orgChart1"/>
    <dgm:cxn modelId="{ECD1E535-96F8-491C-B658-90CAB5A11813}" type="presOf" srcId="{BF6369B4-C7FC-48BE-8557-58DD6C7CB978}" destId="{6A096905-9CA4-4C8C-AFD0-D70FE8FFC39A}" srcOrd="0" destOrd="0" presId="urn:microsoft.com/office/officeart/2005/8/layout/orgChart1"/>
    <dgm:cxn modelId="{B1DC9332-24FD-44DA-8E96-8A98F6AA9C27}" type="presOf" srcId="{F184975E-349A-4CBF-BB39-EC3617665101}" destId="{6602648A-DCC2-438B-BFA7-C82CD52913EB}" srcOrd="0" destOrd="0" presId="urn:microsoft.com/office/officeart/2005/8/layout/orgChart1"/>
    <dgm:cxn modelId="{BDDCC90F-3E7A-4CF5-A8EE-BE2E45A7104F}" type="presOf" srcId="{3B86EE78-4949-4B96-A226-46AE6C880DFC}" destId="{EF3F4C50-4436-47DE-AF21-D342B2399602}" srcOrd="0" destOrd="0" presId="urn:microsoft.com/office/officeart/2005/8/layout/orgChart1"/>
    <dgm:cxn modelId="{9760396F-C19E-4C81-9181-E2415345C91C}" type="presOf" srcId="{C07B5558-B5FE-4033-9577-DFA2DCB46ABC}" destId="{9C74B01B-7088-4A33-8303-445D6CC28277}" srcOrd="0" destOrd="0" presId="urn:microsoft.com/office/officeart/2005/8/layout/orgChart1"/>
    <dgm:cxn modelId="{71CBD4D2-D1DA-4331-A023-A2DA319DF521}" type="presOf" srcId="{07F2CDD9-1A3B-4040-9997-46948BF1F146}" destId="{171FAA40-658F-40AE-886D-668F6A84496F}" srcOrd="0" destOrd="0" presId="urn:microsoft.com/office/officeart/2005/8/layout/orgChart1"/>
    <dgm:cxn modelId="{D8A41679-5BF4-478E-AB74-CBAD28108E27}" type="presOf" srcId="{C43D2E28-0C1D-4816-8555-5F7DD35B3317}" destId="{7D1891B7-71E1-4466-9AD6-9E0CB6C68BCF}" srcOrd="1" destOrd="0" presId="urn:microsoft.com/office/officeart/2005/8/layout/orgChart1"/>
    <dgm:cxn modelId="{204E8B49-1298-493E-AFB0-F69A1208C0D1}" type="presOf" srcId="{F48ECA67-F44F-4F2B-BE4B-265E2A06353D}" destId="{ECFF678D-DD92-4733-9936-48F524EC96D3}"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225D2B46-24C5-4AB2-9D4A-11B62472B0EE}" type="presOf" srcId="{BF6369B4-C7FC-48BE-8557-58DD6C7CB978}" destId="{56E1CF5A-AD17-402A-92D8-933551EED704}"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0E93F76D-E723-4A24-9A0A-A8220C4E0DFA}" type="presOf" srcId="{4A85E487-6E50-47F8-9BCC-5096A248B99C}" destId="{A1FB83BE-5776-4010-A7A6-7F3F4E731814}" srcOrd="0" destOrd="0" presId="urn:microsoft.com/office/officeart/2005/8/layout/orgChart1"/>
    <dgm:cxn modelId="{D0A076DE-C1CA-4BAC-A24C-CD832AFE307A}" type="presOf" srcId="{BB309E08-39F2-4600-AED5-49A2213CBA3E}" destId="{A9212D09-8CF8-4503-AAD0-DF7FCC2B7719}" srcOrd="1" destOrd="0" presId="urn:microsoft.com/office/officeart/2005/8/layout/orgChart1"/>
    <dgm:cxn modelId="{3E0EE237-1DE7-4F37-B25E-C64A43B21935}" type="presOf" srcId="{4A85E487-6E50-47F8-9BCC-5096A248B99C}" destId="{FDF8D85E-94CD-44D9-A717-09E00C5A1765}"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0EF350F9-9E22-4ACA-BB72-025BD399F207}" type="presOf" srcId="{F703D087-E0E7-4964-89D9-C54985F6A02C}" destId="{1D20635F-232A-435B-A127-80E62CF29CD9}" srcOrd="0" destOrd="0" presId="urn:microsoft.com/office/officeart/2005/8/layout/orgChart1"/>
    <dgm:cxn modelId="{D876CDF8-E8B8-4BE5-87F4-ADF1846275D3}" type="presParOf" srcId="{1D20635F-232A-435B-A127-80E62CF29CD9}" destId="{F48C1AEF-05E5-456C-B8DA-7C1111BD394A}" srcOrd="0" destOrd="0" presId="urn:microsoft.com/office/officeart/2005/8/layout/orgChart1"/>
    <dgm:cxn modelId="{6AEAD97E-DEEF-48C4-A038-41DAEB614A13}" type="presParOf" srcId="{F48C1AEF-05E5-456C-B8DA-7C1111BD394A}" destId="{EB15D458-A4B7-43A7-B3A5-F6C4748B18A1}" srcOrd="0" destOrd="0" presId="urn:microsoft.com/office/officeart/2005/8/layout/orgChart1"/>
    <dgm:cxn modelId="{4D508C35-E7A6-4899-AC43-2B4590EFA52A}" type="presParOf" srcId="{EB15D458-A4B7-43A7-B3A5-F6C4748B18A1}" destId="{2F0C6C9A-CAF6-4FE9-8ED2-DECEC25ED750}" srcOrd="0" destOrd="0" presId="urn:microsoft.com/office/officeart/2005/8/layout/orgChart1"/>
    <dgm:cxn modelId="{0B18FBDF-25EA-46F2-8D01-51744BEA4084}" type="presParOf" srcId="{EB15D458-A4B7-43A7-B3A5-F6C4748B18A1}" destId="{7D1891B7-71E1-4466-9AD6-9E0CB6C68BCF}" srcOrd="1" destOrd="0" presId="urn:microsoft.com/office/officeart/2005/8/layout/orgChart1"/>
    <dgm:cxn modelId="{36B84230-EF49-477D-8A13-0786CD47B501}" type="presParOf" srcId="{F48C1AEF-05E5-456C-B8DA-7C1111BD394A}" destId="{27326C9C-1BE3-4BBF-AF8A-D767694BBCEC}" srcOrd="1" destOrd="0" presId="urn:microsoft.com/office/officeart/2005/8/layout/orgChart1"/>
    <dgm:cxn modelId="{B004F0E4-B96A-4602-9948-5C0CCA64B4DB}" type="presParOf" srcId="{27326C9C-1BE3-4BBF-AF8A-D767694BBCEC}" destId="{171FAA40-658F-40AE-886D-668F6A84496F}" srcOrd="0" destOrd="0" presId="urn:microsoft.com/office/officeart/2005/8/layout/orgChart1"/>
    <dgm:cxn modelId="{37D7E7D1-C0AC-4C73-942C-56E2CF9A73D9}" type="presParOf" srcId="{27326C9C-1BE3-4BBF-AF8A-D767694BBCEC}" destId="{ABD837A8-AAE8-4A49-B0B7-B15DFD094D16}" srcOrd="1" destOrd="0" presId="urn:microsoft.com/office/officeart/2005/8/layout/orgChart1"/>
    <dgm:cxn modelId="{3C350793-EB59-44DC-B443-2C2A61B1B856}" type="presParOf" srcId="{ABD837A8-AAE8-4A49-B0B7-B15DFD094D16}" destId="{43B3588B-D704-4A2F-9B45-D5FC432A835C}" srcOrd="0" destOrd="0" presId="urn:microsoft.com/office/officeart/2005/8/layout/orgChart1"/>
    <dgm:cxn modelId="{4FFCAB49-808B-4ED3-B6B8-083D41852F8D}" type="presParOf" srcId="{43B3588B-D704-4A2F-9B45-D5FC432A835C}" destId="{CB0FD2B3-98E1-4C63-95F2-24D1480A7A61}" srcOrd="0" destOrd="0" presId="urn:microsoft.com/office/officeart/2005/8/layout/orgChart1"/>
    <dgm:cxn modelId="{CC89DA07-2C7D-4D8E-8ECC-E7CF41CCE0C4}" type="presParOf" srcId="{43B3588B-D704-4A2F-9B45-D5FC432A835C}" destId="{A868FCB6-B149-45A8-89E7-F2D886F9A2EF}" srcOrd="1" destOrd="0" presId="urn:microsoft.com/office/officeart/2005/8/layout/orgChart1"/>
    <dgm:cxn modelId="{DC9315EB-573E-4EAB-8BCB-C398D5284EAE}" type="presParOf" srcId="{ABD837A8-AAE8-4A49-B0B7-B15DFD094D16}" destId="{59DB22D6-C223-4308-9C1B-761C8F8013BB}" srcOrd="1" destOrd="0" presId="urn:microsoft.com/office/officeart/2005/8/layout/orgChart1"/>
    <dgm:cxn modelId="{681BE06D-7211-4F42-BF12-AEAA6DF7DAAD}" type="presParOf" srcId="{59DB22D6-C223-4308-9C1B-761C8F8013BB}" destId="{9C74B01B-7088-4A33-8303-445D6CC28277}" srcOrd="0" destOrd="0" presId="urn:microsoft.com/office/officeart/2005/8/layout/orgChart1"/>
    <dgm:cxn modelId="{20C8737F-6946-4DB4-A8CF-FA37797DBCE5}" type="presParOf" srcId="{59DB22D6-C223-4308-9C1B-761C8F8013BB}" destId="{49538B66-028A-4612-A839-8DC4011DEE10}" srcOrd="1" destOrd="0" presId="urn:microsoft.com/office/officeart/2005/8/layout/orgChart1"/>
    <dgm:cxn modelId="{A1D024A7-9F12-4293-BD5A-8DD978E9CFBF}" type="presParOf" srcId="{49538B66-028A-4612-A839-8DC4011DEE10}" destId="{A9E97FCF-44A9-427C-A2EA-B9AD29817833}" srcOrd="0" destOrd="0" presId="urn:microsoft.com/office/officeart/2005/8/layout/orgChart1"/>
    <dgm:cxn modelId="{10F5F799-FF44-4D94-95A0-A99B2DD74F5F}" type="presParOf" srcId="{A9E97FCF-44A9-427C-A2EA-B9AD29817833}" destId="{A637139C-3F30-4B0C-8BC7-BB9F64FF8A5C}" srcOrd="0" destOrd="0" presId="urn:microsoft.com/office/officeart/2005/8/layout/orgChart1"/>
    <dgm:cxn modelId="{1048FD54-8CD8-4E57-8812-88B1BC99BD8F}" type="presParOf" srcId="{A9E97FCF-44A9-427C-A2EA-B9AD29817833}" destId="{96FB7488-074D-46D9-AE79-0AED4196BDC6}" srcOrd="1" destOrd="0" presId="urn:microsoft.com/office/officeart/2005/8/layout/orgChart1"/>
    <dgm:cxn modelId="{05EDF839-99A1-45AF-8308-E9FA1C40FB43}" type="presParOf" srcId="{49538B66-028A-4612-A839-8DC4011DEE10}" destId="{67E0231F-7F5B-4541-8ECF-BEE9C02D3A9A}" srcOrd="1" destOrd="0" presId="urn:microsoft.com/office/officeart/2005/8/layout/orgChart1"/>
    <dgm:cxn modelId="{5809DEA4-7C4A-414B-9ED0-4E50EFA141A2}" type="presParOf" srcId="{67E0231F-7F5B-4541-8ECF-BEE9C02D3A9A}" destId="{423DFD63-E907-4C73-B01B-DED6229F22AF}" srcOrd="0" destOrd="0" presId="urn:microsoft.com/office/officeart/2005/8/layout/orgChart1"/>
    <dgm:cxn modelId="{767D66FA-2A8C-4B56-9A61-B098BBFF0593}" type="presParOf" srcId="{67E0231F-7F5B-4541-8ECF-BEE9C02D3A9A}" destId="{0CEB2766-30F9-46BC-B664-C8E1620FB9B0}" srcOrd="1" destOrd="0" presId="urn:microsoft.com/office/officeart/2005/8/layout/orgChart1"/>
    <dgm:cxn modelId="{2F830606-DBB7-42E7-8C67-707D1A8A6CFA}" type="presParOf" srcId="{0CEB2766-30F9-46BC-B664-C8E1620FB9B0}" destId="{848188DE-98EA-4910-ADC2-3AC151B84885}" srcOrd="0" destOrd="0" presId="urn:microsoft.com/office/officeart/2005/8/layout/orgChart1"/>
    <dgm:cxn modelId="{1735BD8D-F59E-4849-AFC1-92C3B0605755}" type="presParOf" srcId="{848188DE-98EA-4910-ADC2-3AC151B84885}" destId="{92838054-8647-4A29-AE4D-9E1451370928}" srcOrd="0" destOrd="0" presId="urn:microsoft.com/office/officeart/2005/8/layout/orgChart1"/>
    <dgm:cxn modelId="{FA872FD6-2A44-49A3-B5DF-C72809CCE054}" type="presParOf" srcId="{848188DE-98EA-4910-ADC2-3AC151B84885}" destId="{71FED466-6470-4C3D-8ED9-FE1056355FF5}" srcOrd="1" destOrd="0" presId="urn:microsoft.com/office/officeart/2005/8/layout/orgChart1"/>
    <dgm:cxn modelId="{B89211F2-C60B-40D7-8150-DDF001E99F45}" type="presParOf" srcId="{0CEB2766-30F9-46BC-B664-C8E1620FB9B0}" destId="{300D467E-402B-4D45-869B-9AEF85DCFB79}" srcOrd="1" destOrd="0" presId="urn:microsoft.com/office/officeart/2005/8/layout/orgChart1"/>
    <dgm:cxn modelId="{E6D227F1-8CAA-488E-AA47-576921FC9BF6}" type="presParOf" srcId="{300D467E-402B-4D45-869B-9AEF85DCFB79}" destId="{00AFFA76-1BB5-4ACD-9922-BB0BB297EF66}" srcOrd="0" destOrd="0" presId="urn:microsoft.com/office/officeart/2005/8/layout/orgChart1"/>
    <dgm:cxn modelId="{ECE4038E-E565-48BF-8933-65EF728727B3}" type="presParOf" srcId="{300D467E-402B-4D45-869B-9AEF85DCFB79}" destId="{727AA113-BCB6-4C75-B9F8-50E1742515D4}" srcOrd="1" destOrd="0" presId="urn:microsoft.com/office/officeart/2005/8/layout/orgChart1"/>
    <dgm:cxn modelId="{7BC9D8EB-96F8-41F4-B728-B6C2771115E4}" type="presParOf" srcId="{727AA113-BCB6-4C75-B9F8-50E1742515D4}" destId="{920A6AD6-DEA9-4931-AB0A-5D34F1B73CEA}" srcOrd="0" destOrd="0" presId="urn:microsoft.com/office/officeart/2005/8/layout/orgChart1"/>
    <dgm:cxn modelId="{8385D419-24A8-4964-935D-F329785D85E7}" type="presParOf" srcId="{920A6AD6-DEA9-4931-AB0A-5D34F1B73CEA}" destId="{2076E856-FB22-45E0-A1C3-22CD6EBEE187}" srcOrd="0" destOrd="0" presId="urn:microsoft.com/office/officeart/2005/8/layout/orgChart1"/>
    <dgm:cxn modelId="{3C8D5061-E441-43E5-814D-28BE2935E1C9}" type="presParOf" srcId="{920A6AD6-DEA9-4931-AB0A-5D34F1B73CEA}" destId="{A9212D09-8CF8-4503-AAD0-DF7FCC2B7719}" srcOrd="1" destOrd="0" presId="urn:microsoft.com/office/officeart/2005/8/layout/orgChart1"/>
    <dgm:cxn modelId="{F80E7AA7-4D20-4B2A-BF34-8E75664FF9AD}" type="presParOf" srcId="{727AA113-BCB6-4C75-B9F8-50E1742515D4}" destId="{AFD0DFE5-2F62-49CA-9B2C-85D1F0E890B0}" srcOrd="1" destOrd="0" presId="urn:microsoft.com/office/officeart/2005/8/layout/orgChart1"/>
    <dgm:cxn modelId="{8D0B9C25-99A3-4735-A703-3A2A204A4C4E}" type="presParOf" srcId="{727AA113-BCB6-4C75-B9F8-50E1742515D4}" destId="{D368E159-303D-4535-9E39-7FCB89437992}" srcOrd="2" destOrd="0" presId="urn:microsoft.com/office/officeart/2005/8/layout/orgChart1"/>
    <dgm:cxn modelId="{9C64E023-64C6-401D-9E20-75A36504653D}" type="presParOf" srcId="{300D467E-402B-4D45-869B-9AEF85DCFB79}" destId="{3B6FE21B-5573-4BBF-A262-9925E88E6771}" srcOrd="2" destOrd="0" presId="urn:microsoft.com/office/officeart/2005/8/layout/orgChart1"/>
    <dgm:cxn modelId="{327203F9-8272-46AB-80CD-5E2FD4FBBE23}" type="presParOf" srcId="{300D467E-402B-4D45-869B-9AEF85DCFB79}" destId="{00078312-35A5-49F3-B6BA-D487E97B271F}" srcOrd="3" destOrd="0" presId="urn:microsoft.com/office/officeart/2005/8/layout/orgChart1"/>
    <dgm:cxn modelId="{30883A31-071A-44B2-B087-04A7DDBDCB29}" type="presParOf" srcId="{00078312-35A5-49F3-B6BA-D487E97B271F}" destId="{66831F75-0BB8-4A89-A81C-D9177F7D4D3C}" srcOrd="0" destOrd="0" presId="urn:microsoft.com/office/officeart/2005/8/layout/orgChart1"/>
    <dgm:cxn modelId="{235B5785-574E-48DF-84D7-CCE9C6EBC7A8}" type="presParOf" srcId="{66831F75-0BB8-4A89-A81C-D9177F7D4D3C}" destId="{A1FB83BE-5776-4010-A7A6-7F3F4E731814}" srcOrd="0" destOrd="0" presId="urn:microsoft.com/office/officeart/2005/8/layout/orgChart1"/>
    <dgm:cxn modelId="{ABC1D3A7-0B87-4DE8-839F-1E34FD24228E}" type="presParOf" srcId="{66831F75-0BB8-4A89-A81C-D9177F7D4D3C}" destId="{FDF8D85E-94CD-44D9-A717-09E00C5A1765}" srcOrd="1" destOrd="0" presId="urn:microsoft.com/office/officeart/2005/8/layout/orgChart1"/>
    <dgm:cxn modelId="{7DB2A495-33E9-44EB-94BF-0322D1EB683D}" type="presParOf" srcId="{00078312-35A5-49F3-B6BA-D487E97B271F}" destId="{03CB1262-BA64-4EB6-8B4F-3F6C180FC9D1}" srcOrd="1" destOrd="0" presId="urn:microsoft.com/office/officeart/2005/8/layout/orgChart1"/>
    <dgm:cxn modelId="{2FAE3FAE-2EE3-4B1F-8994-103D85F911FA}" type="presParOf" srcId="{03CB1262-BA64-4EB6-8B4F-3F6C180FC9D1}" destId="{EF3F4C50-4436-47DE-AF21-D342B2399602}" srcOrd="0" destOrd="0" presId="urn:microsoft.com/office/officeart/2005/8/layout/orgChart1"/>
    <dgm:cxn modelId="{660CA9AC-AED9-455F-8510-3A2859F7CCA4}" type="presParOf" srcId="{03CB1262-BA64-4EB6-8B4F-3F6C180FC9D1}" destId="{30D95FE3-5285-46C1-9113-1D8BECFBEAE4}" srcOrd="1" destOrd="0" presId="urn:microsoft.com/office/officeart/2005/8/layout/orgChart1"/>
    <dgm:cxn modelId="{2BA98C28-C04F-4B13-8D8D-2A51A002C88C}" type="presParOf" srcId="{30D95FE3-5285-46C1-9113-1D8BECFBEAE4}" destId="{C8AEC35E-3CEB-4281-9CCD-755F0587BEBB}" srcOrd="0" destOrd="0" presId="urn:microsoft.com/office/officeart/2005/8/layout/orgChart1"/>
    <dgm:cxn modelId="{E099481C-5499-4947-A773-C4258CA49BB9}" type="presParOf" srcId="{C8AEC35E-3CEB-4281-9CCD-755F0587BEBB}" destId="{4F536BCA-E3AE-4A22-8BBB-E20DB7A2B3BC}" srcOrd="0" destOrd="0" presId="urn:microsoft.com/office/officeart/2005/8/layout/orgChart1"/>
    <dgm:cxn modelId="{81AF7217-45B3-4D5E-935F-9D3B789EAC5F}" type="presParOf" srcId="{C8AEC35E-3CEB-4281-9CCD-755F0587BEBB}" destId="{1F4999B4-84D7-4628-9D54-A511E001FB8C}" srcOrd="1" destOrd="0" presId="urn:microsoft.com/office/officeart/2005/8/layout/orgChart1"/>
    <dgm:cxn modelId="{2F33ED0A-AA91-490A-BE33-C83D82523A32}" type="presParOf" srcId="{30D95FE3-5285-46C1-9113-1D8BECFBEAE4}" destId="{552D2337-8CC9-41F0-86BF-B633A60DD670}" srcOrd="1" destOrd="0" presId="urn:microsoft.com/office/officeart/2005/8/layout/orgChart1"/>
    <dgm:cxn modelId="{DC079BE9-5071-4975-89C5-58B140558758}" type="presParOf" srcId="{552D2337-8CC9-41F0-86BF-B633A60DD670}" destId="{9CB3ADAB-5D55-4677-BFF6-27AFF3E1DA6F}" srcOrd="0" destOrd="0" presId="urn:microsoft.com/office/officeart/2005/8/layout/orgChart1"/>
    <dgm:cxn modelId="{32CF7D62-D980-408A-97FC-B00EC2BA19A7}" type="presParOf" srcId="{552D2337-8CC9-41F0-86BF-B633A60DD670}" destId="{EA08347B-9B08-405B-A7B3-D141F69D4843}" srcOrd="1" destOrd="0" presId="urn:microsoft.com/office/officeart/2005/8/layout/orgChart1"/>
    <dgm:cxn modelId="{98C6A3F4-53E5-4F94-99F7-30F1968BCD2C}" type="presParOf" srcId="{EA08347B-9B08-405B-A7B3-D141F69D4843}" destId="{F5DFE1B9-B867-4C17-8A02-D0F1DE9FD739}" srcOrd="0" destOrd="0" presId="urn:microsoft.com/office/officeart/2005/8/layout/orgChart1"/>
    <dgm:cxn modelId="{D87692C0-2FF7-4E1C-AFD4-0CB9634F68AA}" type="presParOf" srcId="{F5DFE1B9-B867-4C17-8A02-D0F1DE9FD739}" destId="{2AF6B637-314B-4CDA-81B9-0566AD26FAED}" srcOrd="0" destOrd="0" presId="urn:microsoft.com/office/officeart/2005/8/layout/orgChart1"/>
    <dgm:cxn modelId="{62BFC784-B9C7-4CBF-A227-6B4B8763E5A6}" type="presParOf" srcId="{F5DFE1B9-B867-4C17-8A02-D0F1DE9FD739}" destId="{ECFF678D-DD92-4733-9936-48F524EC96D3}" srcOrd="1" destOrd="0" presId="urn:microsoft.com/office/officeart/2005/8/layout/orgChart1"/>
    <dgm:cxn modelId="{98FF3AB0-BEDF-4815-99FB-D85EFCEE97C0}" type="presParOf" srcId="{EA08347B-9B08-405B-A7B3-D141F69D4843}" destId="{5FBD440D-B8DD-4B3C-AD54-E59A303D8A7E}" srcOrd="1" destOrd="0" presId="urn:microsoft.com/office/officeart/2005/8/layout/orgChart1"/>
    <dgm:cxn modelId="{6991D2A3-4BDC-49C5-AAF4-2F8DC841BAE0}" type="presParOf" srcId="{5FBD440D-B8DD-4B3C-AD54-E59A303D8A7E}" destId="{FAA1C841-3AC5-4812-88ED-B06D7F815F09}" srcOrd="0" destOrd="0" presId="urn:microsoft.com/office/officeart/2005/8/layout/orgChart1"/>
    <dgm:cxn modelId="{FA5F9C4A-DAAD-4B77-AA3B-FE66BB8B6AF8}" type="presParOf" srcId="{5FBD440D-B8DD-4B3C-AD54-E59A303D8A7E}" destId="{F18EA8FC-B0A0-4488-A183-B01B25486CB3}" srcOrd="1" destOrd="0" presId="urn:microsoft.com/office/officeart/2005/8/layout/orgChart1"/>
    <dgm:cxn modelId="{2F175502-CFDE-4C6E-9372-CC256B51DC3A}" type="presParOf" srcId="{F18EA8FC-B0A0-4488-A183-B01B25486CB3}" destId="{CD91D3B0-6E30-4DF7-B3D2-5F05E735257D}" srcOrd="0" destOrd="0" presId="urn:microsoft.com/office/officeart/2005/8/layout/orgChart1"/>
    <dgm:cxn modelId="{F41B9EC4-B162-4CC7-B65D-20E3AF60488E}" type="presParOf" srcId="{CD91D3B0-6E30-4DF7-B3D2-5F05E735257D}" destId="{6602648A-DCC2-438B-BFA7-C82CD52913EB}" srcOrd="0" destOrd="0" presId="urn:microsoft.com/office/officeart/2005/8/layout/orgChart1"/>
    <dgm:cxn modelId="{64B8964A-129C-4838-BF43-518B3479F0A3}" type="presParOf" srcId="{CD91D3B0-6E30-4DF7-B3D2-5F05E735257D}" destId="{32F37680-2EC4-46FD-A52C-B6EA003ED307}" srcOrd="1" destOrd="0" presId="urn:microsoft.com/office/officeart/2005/8/layout/orgChart1"/>
    <dgm:cxn modelId="{BC846F87-13B4-4FAF-AFE6-4F3671C6F891}" type="presParOf" srcId="{F18EA8FC-B0A0-4488-A183-B01B25486CB3}" destId="{A15D7975-2CF7-4E13-BF76-D8AEF82DC8FC}" srcOrd="1" destOrd="0" presId="urn:microsoft.com/office/officeart/2005/8/layout/orgChart1"/>
    <dgm:cxn modelId="{E7DF98A8-CF55-4564-8663-2EA008D1C799}" type="presParOf" srcId="{F18EA8FC-B0A0-4488-A183-B01B25486CB3}" destId="{FA880320-070C-4464-8F9D-AB7DB30487B9}" srcOrd="2" destOrd="0" presId="urn:microsoft.com/office/officeart/2005/8/layout/orgChart1"/>
    <dgm:cxn modelId="{9DE5A5B4-58BE-463D-AB0C-D5476B3B03B5}" type="presParOf" srcId="{EA08347B-9B08-405B-A7B3-D141F69D4843}" destId="{DB5F87B0-1E14-4435-B880-BD4F7D5EC7F5}" srcOrd="2" destOrd="0" presId="urn:microsoft.com/office/officeart/2005/8/layout/orgChart1"/>
    <dgm:cxn modelId="{3C500F80-0D05-4712-BA18-E4B6FF3CD110}" type="presParOf" srcId="{30D95FE3-5285-46C1-9113-1D8BECFBEAE4}" destId="{873EF617-F0CB-4EC8-A5A3-C8609637817C}" srcOrd="2" destOrd="0" presId="urn:microsoft.com/office/officeart/2005/8/layout/orgChart1"/>
    <dgm:cxn modelId="{A0028706-C13F-4EC8-B0C8-221EC99FF8B4}" type="presParOf" srcId="{00078312-35A5-49F3-B6BA-D487E97B271F}" destId="{F04297A6-FBDB-4A4D-ABD9-8DFF3B6640C2}" srcOrd="2" destOrd="0" presId="urn:microsoft.com/office/officeart/2005/8/layout/orgChart1"/>
    <dgm:cxn modelId="{1F4660AF-B4F0-4720-A645-B0B49187DA0F}" type="presParOf" srcId="{300D467E-402B-4D45-869B-9AEF85DCFB79}" destId="{A9C0AD86-A574-40E2-811A-0155D034682E}" srcOrd="4" destOrd="0" presId="urn:microsoft.com/office/officeart/2005/8/layout/orgChart1"/>
    <dgm:cxn modelId="{F2C63BDB-26CC-47BF-8A5D-80867B17BFA5}" type="presParOf" srcId="{300D467E-402B-4D45-869B-9AEF85DCFB79}" destId="{983D74C4-0E6D-43AD-96C1-BFAEB0CF34A6}" srcOrd="5" destOrd="0" presId="urn:microsoft.com/office/officeart/2005/8/layout/orgChart1"/>
    <dgm:cxn modelId="{F5B44345-C4BF-4267-8EE2-47A546DE5E6B}" type="presParOf" srcId="{983D74C4-0E6D-43AD-96C1-BFAEB0CF34A6}" destId="{ECC97CDF-DFBF-4B2A-B42E-8816CB3CA006}" srcOrd="0" destOrd="0" presId="urn:microsoft.com/office/officeart/2005/8/layout/orgChart1"/>
    <dgm:cxn modelId="{E333B6BB-F4B9-4E6F-9E2E-35DF63744FFC}" type="presParOf" srcId="{ECC97CDF-DFBF-4B2A-B42E-8816CB3CA006}" destId="{6A096905-9CA4-4C8C-AFD0-D70FE8FFC39A}" srcOrd="0" destOrd="0" presId="urn:microsoft.com/office/officeart/2005/8/layout/orgChart1"/>
    <dgm:cxn modelId="{630703E3-A4F7-4D84-A925-0B6ECD1BD0B0}" type="presParOf" srcId="{ECC97CDF-DFBF-4B2A-B42E-8816CB3CA006}" destId="{56E1CF5A-AD17-402A-92D8-933551EED704}" srcOrd="1" destOrd="0" presId="urn:microsoft.com/office/officeart/2005/8/layout/orgChart1"/>
    <dgm:cxn modelId="{42289DB2-F7A6-4741-B945-912DD9BC915C}" type="presParOf" srcId="{983D74C4-0E6D-43AD-96C1-BFAEB0CF34A6}" destId="{5FB28119-76DB-443A-B125-56F81230960C}" srcOrd="1" destOrd="0" presId="urn:microsoft.com/office/officeart/2005/8/layout/orgChart1"/>
    <dgm:cxn modelId="{C9CC6226-C10F-48B8-9BE4-F5F7168796F5}" type="presParOf" srcId="{983D74C4-0E6D-43AD-96C1-BFAEB0CF34A6}" destId="{785C273E-525C-4600-B5FB-EA7466143BD4}" srcOrd="2" destOrd="0" presId="urn:microsoft.com/office/officeart/2005/8/layout/orgChart1"/>
    <dgm:cxn modelId="{6429FD20-D591-4821-A988-32ABA3790A53}" type="presParOf" srcId="{0CEB2766-30F9-46BC-B664-C8E1620FB9B0}" destId="{7ED3B886-6D77-4605-8451-CCB56245E63B}" srcOrd="2" destOrd="0" presId="urn:microsoft.com/office/officeart/2005/8/layout/orgChart1"/>
    <dgm:cxn modelId="{3E3C1534-87EC-4FCC-91F5-AE94EFBDEEFA}" type="presParOf" srcId="{49538B66-028A-4612-A839-8DC4011DEE10}" destId="{F60B1321-98C2-467D-BA3D-8DF0770C6EF4}" srcOrd="2" destOrd="0" presId="urn:microsoft.com/office/officeart/2005/8/layout/orgChart1"/>
    <dgm:cxn modelId="{597E3563-1D58-4F6E-94FB-6C5F4CD82FE2}" type="presParOf" srcId="{ABD837A8-AAE8-4A49-B0B7-B15DFD094D16}" destId="{492F4D7C-D8F7-40D1-984C-3352CF9161EC}" srcOrd="2" destOrd="0" presId="urn:microsoft.com/office/officeart/2005/8/layout/orgChart1"/>
    <dgm:cxn modelId="{E55ADAA1-C506-4B59-AFB2-4D5B4178A2E5}"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FF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0B8E53A9-01DD-46B5-9C30-18AA1FFEF530}" type="presOf" srcId="{4A85E487-6E50-47F8-9BCC-5096A248B99C}" destId="{FDF8D85E-94CD-44D9-A717-09E00C5A176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AF2255B4-0DD3-42BF-8F8B-33A870E0068C}" type="presOf" srcId="{C43D2E28-0C1D-4816-8555-5F7DD35B3317}" destId="{2F0C6C9A-CAF6-4FE9-8ED2-DECEC25ED750}" srcOrd="0" destOrd="0" presId="urn:microsoft.com/office/officeart/2005/8/layout/orgChart1"/>
    <dgm:cxn modelId="{48B14566-56A2-42BE-A02C-903440E41C84}" type="presOf" srcId="{C43D2E28-0C1D-4816-8555-5F7DD35B3317}" destId="{7D1891B7-71E1-4466-9AD6-9E0CB6C68BCF}"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8291A1E1-8CE9-42D7-B49D-AE04945BC6D2}" type="presOf" srcId="{F48ECA67-F44F-4F2B-BE4B-265E2A06353D}" destId="{ECFF678D-DD92-4733-9936-48F524EC96D3}" srcOrd="1" destOrd="0" presId="urn:microsoft.com/office/officeart/2005/8/layout/orgChart1"/>
    <dgm:cxn modelId="{1ED10A6E-E3DE-4ACD-A970-EA351D7CFB3A}" type="presOf" srcId="{07F2CDD9-1A3B-4040-9997-46948BF1F146}" destId="{171FAA40-658F-40AE-886D-668F6A84496F}" srcOrd="0" destOrd="0" presId="urn:microsoft.com/office/officeart/2005/8/layout/orgChart1"/>
    <dgm:cxn modelId="{A0519050-B483-4E73-844B-001BCF1927A7}" type="presOf" srcId="{F184975E-349A-4CBF-BB39-EC3617665101}" destId="{32F37680-2EC4-46FD-A52C-B6EA003ED307}" srcOrd="1" destOrd="0" presId="urn:microsoft.com/office/officeart/2005/8/layout/orgChart1"/>
    <dgm:cxn modelId="{7DF01B46-9AFC-4983-A3BD-4054A999AC07}" type="presOf" srcId="{AADE4F90-6322-4A54-BEFF-AB3ECA0E4F29}" destId="{9CB3ADAB-5D55-4677-BFF6-27AFF3E1DA6F}"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ED7F68A-D460-47B6-8912-50ECE22B7F76}" type="presOf" srcId="{BF6369B4-C7FC-48BE-8557-58DD6C7CB978}" destId="{56E1CF5A-AD17-402A-92D8-933551EED704}" srcOrd="1" destOrd="0" presId="urn:microsoft.com/office/officeart/2005/8/layout/orgChart1"/>
    <dgm:cxn modelId="{BC82CF1F-99B3-4B45-A016-9E0A80204E83}" type="presOf" srcId="{30B491EF-D6AA-41ED-9CF5-86D4CE5F11F7}" destId="{71FED466-6470-4C3D-8ED9-FE1056355FF5}" srcOrd="1" destOrd="0" presId="urn:microsoft.com/office/officeart/2005/8/layout/orgChart1"/>
    <dgm:cxn modelId="{A2FC7113-1F47-45DD-A2CA-A97E224E678D}" type="presOf" srcId="{3AB46ACC-1AFA-475A-8B10-90CDFD73B014}" destId="{00AFFA76-1BB5-4ACD-9922-BB0BB297EF66}" srcOrd="0" destOrd="0" presId="urn:microsoft.com/office/officeart/2005/8/layout/orgChart1"/>
    <dgm:cxn modelId="{B5249D02-E6CE-4BFD-95BF-6312D4C45752}" type="presOf" srcId="{E540E76C-ABB5-4F5F-BC7E-B5E2C2F51C06}" destId="{FAA1C841-3AC5-4812-88ED-B06D7F815F09}" srcOrd="0" destOrd="0" presId="urn:microsoft.com/office/officeart/2005/8/layout/orgChart1"/>
    <dgm:cxn modelId="{E7B419CE-BA36-4605-B76F-EE5B5E730605}" type="presOf" srcId="{F48ECA67-F44F-4F2B-BE4B-265E2A06353D}" destId="{2AF6B637-314B-4CDA-81B9-0566AD26FAED}"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18700B07-66E5-49CA-B87B-41DE8EEBF1F9}" type="presOf" srcId="{FCBA488B-9379-4F1B-892B-A28167B00863}" destId="{96FB7488-074D-46D9-AE79-0AED4196BDC6}" srcOrd="1" destOrd="0" presId="urn:microsoft.com/office/officeart/2005/8/layout/orgChart1"/>
    <dgm:cxn modelId="{57419802-EFBA-4940-A756-BE1A691DA2F7}" type="presOf" srcId="{9941FE08-370F-4C0B-B7C0-884491FBACBA}" destId="{CB0FD2B3-98E1-4C63-95F2-24D1480A7A61}" srcOrd="0" destOrd="0" presId="urn:microsoft.com/office/officeart/2005/8/layout/orgChart1"/>
    <dgm:cxn modelId="{EE5C4082-1D40-494A-9509-14BF227BAC83}" type="presOf" srcId="{4A85E487-6E50-47F8-9BCC-5096A248B99C}" destId="{A1FB83BE-5776-4010-A7A6-7F3F4E731814}" srcOrd="0" destOrd="0" presId="urn:microsoft.com/office/officeart/2005/8/layout/orgChart1"/>
    <dgm:cxn modelId="{B08314B9-7BBA-48EE-8AC7-7AE49DC3D9A6}" type="presOf" srcId="{BB309E08-39F2-4600-AED5-49A2213CBA3E}" destId="{2076E856-FB22-45E0-A1C3-22CD6EBEE187}" srcOrd="0" destOrd="0" presId="urn:microsoft.com/office/officeart/2005/8/layout/orgChart1"/>
    <dgm:cxn modelId="{A5523944-0733-4215-B88F-F548F8CC9FAA}" type="presOf" srcId="{D7E9DDF7-C64D-4FB2-BD8B-582A5976CE68}" destId="{4F536BCA-E3AE-4A22-8BBB-E20DB7A2B3BC}" srcOrd="0" destOrd="0" presId="urn:microsoft.com/office/officeart/2005/8/layout/orgChart1"/>
    <dgm:cxn modelId="{0107F02F-D722-414C-8484-2CF6353C28BD}" type="presOf" srcId="{C07B5558-B5FE-4033-9577-DFA2DCB46ABC}" destId="{9C74B01B-7088-4A33-8303-445D6CC28277}" srcOrd="0" destOrd="0" presId="urn:microsoft.com/office/officeart/2005/8/layout/orgChart1"/>
    <dgm:cxn modelId="{22FF838E-C3AC-4415-BAD5-8A3679F52CEF}" type="presOf" srcId="{F184975E-349A-4CBF-BB39-EC3617665101}" destId="{6602648A-DCC2-438B-BFA7-C82CD52913EB}" srcOrd="0" destOrd="0" presId="urn:microsoft.com/office/officeart/2005/8/layout/orgChart1"/>
    <dgm:cxn modelId="{BE6A1966-01F6-407E-83B3-2C596DB622E4}" type="presOf" srcId="{D7E9DDF7-C64D-4FB2-BD8B-582A5976CE68}" destId="{1F4999B4-84D7-4628-9D54-A511E001FB8C}" srcOrd="1" destOrd="0" presId="urn:microsoft.com/office/officeart/2005/8/layout/orgChart1"/>
    <dgm:cxn modelId="{C176F673-3BF2-4480-9459-5EFDA6799339}" type="presOf" srcId="{FCBA488B-9379-4F1B-892B-A28167B00863}" destId="{A637139C-3F30-4B0C-8BC7-BB9F64FF8A5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3EA68DD-2519-439E-B512-69074417C142}" type="presOf" srcId="{30B491EF-D6AA-41ED-9CF5-86D4CE5F11F7}" destId="{92838054-8647-4A29-AE4D-9E1451370928}" srcOrd="0" destOrd="0" presId="urn:microsoft.com/office/officeart/2005/8/layout/orgChart1"/>
    <dgm:cxn modelId="{54493CC7-ED3C-4387-9E3E-EBF970C7AEAE}" type="presOf" srcId="{3B86EE78-4949-4B96-A226-46AE6C880DFC}" destId="{EF3F4C50-4436-47DE-AF21-D342B2399602}" srcOrd="0" destOrd="0" presId="urn:microsoft.com/office/officeart/2005/8/layout/orgChart1"/>
    <dgm:cxn modelId="{EEF5E247-753C-4F51-8366-0B756AB5364A}" type="presOf" srcId="{BF6369B4-C7FC-48BE-8557-58DD6C7CB978}" destId="{6A096905-9CA4-4C8C-AFD0-D70FE8FFC39A}"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5529253D-05B8-49A3-B4E0-AB636EA61D86}" type="presOf" srcId="{BB309E08-39F2-4600-AED5-49A2213CBA3E}" destId="{A9212D09-8CF8-4503-AAD0-DF7FCC2B7719}" srcOrd="1" destOrd="0" presId="urn:microsoft.com/office/officeart/2005/8/layout/orgChart1"/>
    <dgm:cxn modelId="{0B23D88E-306B-4083-B5B0-EC00B30DB96B}" type="presOf" srcId="{F703D087-E0E7-4964-89D9-C54985F6A02C}" destId="{1D20635F-232A-435B-A127-80E62CF29CD9}" srcOrd="0" destOrd="0" presId="urn:microsoft.com/office/officeart/2005/8/layout/orgChart1"/>
    <dgm:cxn modelId="{E61F89D2-CAD6-41BA-91B8-3786EFB64963}" type="presOf" srcId="{82466762-97D7-4752-95D6-1EA96F082D9A}" destId="{A9C0AD86-A574-40E2-811A-0155D034682E}"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2E20777C-A919-47AD-9FBC-C96539B96EF7}" type="presOf" srcId="{3633DFA1-BF3C-4902-BA82-14D2DF83CB7D}" destId="{423DFD63-E907-4C73-B01B-DED6229F22AF}" srcOrd="0" destOrd="0" presId="urn:microsoft.com/office/officeart/2005/8/layout/orgChart1"/>
    <dgm:cxn modelId="{A693563A-5F95-420B-8C34-3134F45A309B}" type="presOf" srcId="{531AE681-58F1-42E7-B95C-27968BFB14E7}" destId="{3B6FE21B-5573-4BBF-A262-9925E88E6771}" srcOrd="0" destOrd="0" presId="urn:microsoft.com/office/officeart/2005/8/layout/orgChart1"/>
    <dgm:cxn modelId="{FD216D89-A320-420D-BE9D-6341A519AAA8}" type="presOf" srcId="{9941FE08-370F-4C0B-B7C0-884491FBACBA}" destId="{A868FCB6-B149-45A8-89E7-F2D886F9A2EF}" srcOrd="1" destOrd="0" presId="urn:microsoft.com/office/officeart/2005/8/layout/orgChart1"/>
    <dgm:cxn modelId="{A73093B3-E421-4A9F-B8A9-C3739FF4BDF5}" type="presParOf" srcId="{1D20635F-232A-435B-A127-80E62CF29CD9}" destId="{F48C1AEF-05E5-456C-B8DA-7C1111BD394A}" srcOrd="0" destOrd="0" presId="urn:microsoft.com/office/officeart/2005/8/layout/orgChart1"/>
    <dgm:cxn modelId="{39C316B1-AB83-48F9-AFD7-04A91EE8ABCE}" type="presParOf" srcId="{F48C1AEF-05E5-456C-B8DA-7C1111BD394A}" destId="{EB15D458-A4B7-43A7-B3A5-F6C4748B18A1}" srcOrd="0" destOrd="0" presId="urn:microsoft.com/office/officeart/2005/8/layout/orgChart1"/>
    <dgm:cxn modelId="{D6A33CC3-BFAC-43D7-99FE-19B374274B73}" type="presParOf" srcId="{EB15D458-A4B7-43A7-B3A5-F6C4748B18A1}" destId="{2F0C6C9A-CAF6-4FE9-8ED2-DECEC25ED750}" srcOrd="0" destOrd="0" presId="urn:microsoft.com/office/officeart/2005/8/layout/orgChart1"/>
    <dgm:cxn modelId="{CA59BE67-6DF9-4DEC-B5D9-8E1607085D67}" type="presParOf" srcId="{EB15D458-A4B7-43A7-B3A5-F6C4748B18A1}" destId="{7D1891B7-71E1-4466-9AD6-9E0CB6C68BCF}" srcOrd="1" destOrd="0" presId="urn:microsoft.com/office/officeart/2005/8/layout/orgChart1"/>
    <dgm:cxn modelId="{72EAD00C-B5C3-4C7A-B5AE-26C38F662F17}" type="presParOf" srcId="{F48C1AEF-05E5-456C-B8DA-7C1111BD394A}" destId="{27326C9C-1BE3-4BBF-AF8A-D767694BBCEC}" srcOrd="1" destOrd="0" presId="urn:microsoft.com/office/officeart/2005/8/layout/orgChart1"/>
    <dgm:cxn modelId="{492827A9-DD3A-4A00-88C6-67E35BC29762}" type="presParOf" srcId="{27326C9C-1BE3-4BBF-AF8A-D767694BBCEC}" destId="{171FAA40-658F-40AE-886D-668F6A84496F}" srcOrd="0" destOrd="0" presId="urn:microsoft.com/office/officeart/2005/8/layout/orgChart1"/>
    <dgm:cxn modelId="{ACBF630E-AB69-462D-B6A3-00C3B5E07F37}" type="presParOf" srcId="{27326C9C-1BE3-4BBF-AF8A-D767694BBCEC}" destId="{ABD837A8-AAE8-4A49-B0B7-B15DFD094D16}" srcOrd="1" destOrd="0" presId="urn:microsoft.com/office/officeart/2005/8/layout/orgChart1"/>
    <dgm:cxn modelId="{2EAAAFA6-606D-4EC9-B2BA-014A5ED99D12}" type="presParOf" srcId="{ABD837A8-AAE8-4A49-B0B7-B15DFD094D16}" destId="{43B3588B-D704-4A2F-9B45-D5FC432A835C}" srcOrd="0" destOrd="0" presId="urn:microsoft.com/office/officeart/2005/8/layout/orgChart1"/>
    <dgm:cxn modelId="{C37E6F03-2972-455D-8FE7-73D63B59C60C}" type="presParOf" srcId="{43B3588B-D704-4A2F-9B45-D5FC432A835C}" destId="{CB0FD2B3-98E1-4C63-95F2-24D1480A7A61}" srcOrd="0" destOrd="0" presId="urn:microsoft.com/office/officeart/2005/8/layout/orgChart1"/>
    <dgm:cxn modelId="{286D4720-F4C3-410F-9828-570918C8D385}" type="presParOf" srcId="{43B3588B-D704-4A2F-9B45-D5FC432A835C}" destId="{A868FCB6-B149-45A8-89E7-F2D886F9A2EF}" srcOrd="1" destOrd="0" presId="urn:microsoft.com/office/officeart/2005/8/layout/orgChart1"/>
    <dgm:cxn modelId="{B09819E5-63F6-462E-A2BF-70DBD8772A7A}" type="presParOf" srcId="{ABD837A8-AAE8-4A49-B0B7-B15DFD094D16}" destId="{59DB22D6-C223-4308-9C1B-761C8F8013BB}" srcOrd="1" destOrd="0" presId="urn:microsoft.com/office/officeart/2005/8/layout/orgChart1"/>
    <dgm:cxn modelId="{0FB15CB9-7A70-4775-80C4-3BE60987F93F}" type="presParOf" srcId="{59DB22D6-C223-4308-9C1B-761C8F8013BB}" destId="{9C74B01B-7088-4A33-8303-445D6CC28277}" srcOrd="0" destOrd="0" presId="urn:microsoft.com/office/officeart/2005/8/layout/orgChart1"/>
    <dgm:cxn modelId="{AD22AED9-6EA6-4A71-9D27-31E008600D76}" type="presParOf" srcId="{59DB22D6-C223-4308-9C1B-761C8F8013BB}" destId="{49538B66-028A-4612-A839-8DC4011DEE10}" srcOrd="1" destOrd="0" presId="urn:microsoft.com/office/officeart/2005/8/layout/orgChart1"/>
    <dgm:cxn modelId="{54F2AC08-D1A4-4B6A-B0E6-64990E2ED1CC}" type="presParOf" srcId="{49538B66-028A-4612-A839-8DC4011DEE10}" destId="{A9E97FCF-44A9-427C-A2EA-B9AD29817833}" srcOrd="0" destOrd="0" presId="urn:microsoft.com/office/officeart/2005/8/layout/orgChart1"/>
    <dgm:cxn modelId="{F0EE4A0C-2CF4-4CDE-BA11-A1D306EE2628}" type="presParOf" srcId="{A9E97FCF-44A9-427C-A2EA-B9AD29817833}" destId="{A637139C-3F30-4B0C-8BC7-BB9F64FF8A5C}" srcOrd="0" destOrd="0" presId="urn:microsoft.com/office/officeart/2005/8/layout/orgChart1"/>
    <dgm:cxn modelId="{C5EFED19-DB5E-4885-A9D0-B1F6CA43B21E}" type="presParOf" srcId="{A9E97FCF-44A9-427C-A2EA-B9AD29817833}" destId="{96FB7488-074D-46D9-AE79-0AED4196BDC6}" srcOrd="1" destOrd="0" presId="urn:microsoft.com/office/officeart/2005/8/layout/orgChart1"/>
    <dgm:cxn modelId="{1EED27B9-AFC4-4287-A88B-B4F9B5442AC2}" type="presParOf" srcId="{49538B66-028A-4612-A839-8DC4011DEE10}" destId="{67E0231F-7F5B-4541-8ECF-BEE9C02D3A9A}" srcOrd="1" destOrd="0" presId="urn:microsoft.com/office/officeart/2005/8/layout/orgChart1"/>
    <dgm:cxn modelId="{4E0DCCDB-0F03-4A31-AA20-5FE69FF5BC25}" type="presParOf" srcId="{67E0231F-7F5B-4541-8ECF-BEE9C02D3A9A}" destId="{423DFD63-E907-4C73-B01B-DED6229F22AF}" srcOrd="0" destOrd="0" presId="urn:microsoft.com/office/officeart/2005/8/layout/orgChart1"/>
    <dgm:cxn modelId="{BEA0451F-0AE6-4DB0-B11A-AA00360D62FC}" type="presParOf" srcId="{67E0231F-7F5B-4541-8ECF-BEE9C02D3A9A}" destId="{0CEB2766-30F9-46BC-B664-C8E1620FB9B0}" srcOrd="1" destOrd="0" presId="urn:microsoft.com/office/officeart/2005/8/layout/orgChart1"/>
    <dgm:cxn modelId="{BAD9F49C-0854-4CBA-958B-AB8AC9D80837}" type="presParOf" srcId="{0CEB2766-30F9-46BC-B664-C8E1620FB9B0}" destId="{848188DE-98EA-4910-ADC2-3AC151B84885}" srcOrd="0" destOrd="0" presId="urn:microsoft.com/office/officeart/2005/8/layout/orgChart1"/>
    <dgm:cxn modelId="{EB127396-0095-4974-A4A6-97920761028F}" type="presParOf" srcId="{848188DE-98EA-4910-ADC2-3AC151B84885}" destId="{92838054-8647-4A29-AE4D-9E1451370928}" srcOrd="0" destOrd="0" presId="urn:microsoft.com/office/officeart/2005/8/layout/orgChart1"/>
    <dgm:cxn modelId="{2F25B899-0B15-4D53-B901-DBFA46383FC6}" type="presParOf" srcId="{848188DE-98EA-4910-ADC2-3AC151B84885}" destId="{71FED466-6470-4C3D-8ED9-FE1056355FF5}" srcOrd="1" destOrd="0" presId="urn:microsoft.com/office/officeart/2005/8/layout/orgChart1"/>
    <dgm:cxn modelId="{442BE705-9DE9-4229-BE14-2684ABCAC172}" type="presParOf" srcId="{0CEB2766-30F9-46BC-B664-C8E1620FB9B0}" destId="{300D467E-402B-4D45-869B-9AEF85DCFB79}" srcOrd="1" destOrd="0" presId="urn:microsoft.com/office/officeart/2005/8/layout/orgChart1"/>
    <dgm:cxn modelId="{E65616BC-5C45-412E-AA43-62C7A69F0B1C}" type="presParOf" srcId="{300D467E-402B-4D45-869B-9AEF85DCFB79}" destId="{00AFFA76-1BB5-4ACD-9922-BB0BB297EF66}" srcOrd="0" destOrd="0" presId="urn:microsoft.com/office/officeart/2005/8/layout/orgChart1"/>
    <dgm:cxn modelId="{4E297B04-C53B-46A4-82C0-67A3421FF0DA}" type="presParOf" srcId="{300D467E-402B-4D45-869B-9AEF85DCFB79}" destId="{727AA113-BCB6-4C75-B9F8-50E1742515D4}" srcOrd="1" destOrd="0" presId="urn:microsoft.com/office/officeart/2005/8/layout/orgChart1"/>
    <dgm:cxn modelId="{605B5D12-E080-4AF4-B3AF-52CC099235FE}" type="presParOf" srcId="{727AA113-BCB6-4C75-B9F8-50E1742515D4}" destId="{920A6AD6-DEA9-4931-AB0A-5D34F1B73CEA}" srcOrd="0" destOrd="0" presId="urn:microsoft.com/office/officeart/2005/8/layout/orgChart1"/>
    <dgm:cxn modelId="{0B63CFDB-B115-46D1-8B10-1EC14A070AB4}" type="presParOf" srcId="{920A6AD6-DEA9-4931-AB0A-5D34F1B73CEA}" destId="{2076E856-FB22-45E0-A1C3-22CD6EBEE187}" srcOrd="0" destOrd="0" presId="urn:microsoft.com/office/officeart/2005/8/layout/orgChart1"/>
    <dgm:cxn modelId="{648AD453-DFA2-4222-8036-FBC52EB570BA}" type="presParOf" srcId="{920A6AD6-DEA9-4931-AB0A-5D34F1B73CEA}" destId="{A9212D09-8CF8-4503-AAD0-DF7FCC2B7719}" srcOrd="1" destOrd="0" presId="urn:microsoft.com/office/officeart/2005/8/layout/orgChart1"/>
    <dgm:cxn modelId="{A76B0B50-CD87-43ED-98EE-D021A9E14195}" type="presParOf" srcId="{727AA113-BCB6-4C75-B9F8-50E1742515D4}" destId="{AFD0DFE5-2F62-49CA-9B2C-85D1F0E890B0}" srcOrd="1" destOrd="0" presId="urn:microsoft.com/office/officeart/2005/8/layout/orgChart1"/>
    <dgm:cxn modelId="{B3492360-DAFC-4080-A1B9-B9740E0C19B4}" type="presParOf" srcId="{727AA113-BCB6-4C75-B9F8-50E1742515D4}" destId="{D368E159-303D-4535-9E39-7FCB89437992}" srcOrd="2" destOrd="0" presId="urn:microsoft.com/office/officeart/2005/8/layout/orgChart1"/>
    <dgm:cxn modelId="{A9DD3EF1-BE33-4030-AE55-E3A343B2F806}" type="presParOf" srcId="{300D467E-402B-4D45-869B-9AEF85DCFB79}" destId="{3B6FE21B-5573-4BBF-A262-9925E88E6771}" srcOrd="2" destOrd="0" presId="urn:microsoft.com/office/officeart/2005/8/layout/orgChart1"/>
    <dgm:cxn modelId="{6F9CEE0D-576C-400C-9139-A59FD5A50F08}" type="presParOf" srcId="{300D467E-402B-4D45-869B-9AEF85DCFB79}" destId="{00078312-35A5-49F3-B6BA-D487E97B271F}" srcOrd="3" destOrd="0" presId="urn:microsoft.com/office/officeart/2005/8/layout/orgChart1"/>
    <dgm:cxn modelId="{B528988B-39E4-4229-A8ED-ECD0557E84D3}" type="presParOf" srcId="{00078312-35A5-49F3-B6BA-D487E97B271F}" destId="{66831F75-0BB8-4A89-A81C-D9177F7D4D3C}" srcOrd="0" destOrd="0" presId="urn:microsoft.com/office/officeart/2005/8/layout/orgChart1"/>
    <dgm:cxn modelId="{70001554-2681-40A9-9DEB-DEF8DACAE272}" type="presParOf" srcId="{66831F75-0BB8-4A89-A81C-D9177F7D4D3C}" destId="{A1FB83BE-5776-4010-A7A6-7F3F4E731814}" srcOrd="0" destOrd="0" presId="urn:microsoft.com/office/officeart/2005/8/layout/orgChart1"/>
    <dgm:cxn modelId="{22035088-9294-4757-9DD0-1E627ED582CF}" type="presParOf" srcId="{66831F75-0BB8-4A89-A81C-D9177F7D4D3C}" destId="{FDF8D85E-94CD-44D9-A717-09E00C5A1765}" srcOrd="1" destOrd="0" presId="urn:microsoft.com/office/officeart/2005/8/layout/orgChart1"/>
    <dgm:cxn modelId="{BF5E41F2-8FCF-4948-9EF5-69F60B2D81B4}" type="presParOf" srcId="{00078312-35A5-49F3-B6BA-D487E97B271F}" destId="{03CB1262-BA64-4EB6-8B4F-3F6C180FC9D1}" srcOrd="1" destOrd="0" presId="urn:microsoft.com/office/officeart/2005/8/layout/orgChart1"/>
    <dgm:cxn modelId="{97146EC2-08ED-4D2C-9D05-37F9D6D3B35A}" type="presParOf" srcId="{03CB1262-BA64-4EB6-8B4F-3F6C180FC9D1}" destId="{EF3F4C50-4436-47DE-AF21-D342B2399602}" srcOrd="0" destOrd="0" presId="urn:microsoft.com/office/officeart/2005/8/layout/orgChart1"/>
    <dgm:cxn modelId="{9BBBA371-C080-446A-AD09-0EB7777FF309}" type="presParOf" srcId="{03CB1262-BA64-4EB6-8B4F-3F6C180FC9D1}" destId="{30D95FE3-5285-46C1-9113-1D8BECFBEAE4}" srcOrd="1" destOrd="0" presId="urn:microsoft.com/office/officeart/2005/8/layout/orgChart1"/>
    <dgm:cxn modelId="{9C3F0743-9097-41DB-9A05-35EFE4C36E13}" type="presParOf" srcId="{30D95FE3-5285-46C1-9113-1D8BECFBEAE4}" destId="{C8AEC35E-3CEB-4281-9CCD-755F0587BEBB}" srcOrd="0" destOrd="0" presId="urn:microsoft.com/office/officeart/2005/8/layout/orgChart1"/>
    <dgm:cxn modelId="{4E8F2270-ACDF-4DFF-9FD8-3652E62D784D}" type="presParOf" srcId="{C8AEC35E-3CEB-4281-9CCD-755F0587BEBB}" destId="{4F536BCA-E3AE-4A22-8BBB-E20DB7A2B3BC}" srcOrd="0" destOrd="0" presId="urn:microsoft.com/office/officeart/2005/8/layout/orgChart1"/>
    <dgm:cxn modelId="{84398D66-B4BB-4B72-9514-DA99F10A4A63}" type="presParOf" srcId="{C8AEC35E-3CEB-4281-9CCD-755F0587BEBB}" destId="{1F4999B4-84D7-4628-9D54-A511E001FB8C}" srcOrd="1" destOrd="0" presId="urn:microsoft.com/office/officeart/2005/8/layout/orgChart1"/>
    <dgm:cxn modelId="{8E43E642-A7DD-4282-9AFA-A81DD7EF95F5}" type="presParOf" srcId="{30D95FE3-5285-46C1-9113-1D8BECFBEAE4}" destId="{552D2337-8CC9-41F0-86BF-B633A60DD670}" srcOrd="1" destOrd="0" presId="urn:microsoft.com/office/officeart/2005/8/layout/orgChart1"/>
    <dgm:cxn modelId="{12CF2F43-94C2-4B54-938C-92F26CD6F310}" type="presParOf" srcId="{552D2337-8CC9-41F0-86BF-B633A60DD670}" destId="{9CB3ADAB-5D55-4677-BFF6-27AFF3E1DA6F}" srcOrd="0" destOrd="0" presId="urn:microsoft.com/office/officeart/2005/8/layout/orgChart1"/>
    <dgm:cxn modelId="{36810703-992C-4BC2-B44B-06E33E2A8A8E}" type="presParOf" srcId="{552D2337-8CC9-41F0-86BF-B633A60DD670}" destId="{EA08347B-9B08-405B-A7B3-D141F69D4843}" srcOrd="1" destOrd="0" presId="urn:microsoft.com/office/officeart/2005/8/layout/orgChart1"/>
    <dgm:cxn modelId="{F11F3924-E8A2-4ECE-B49E-32FFC2A92057}" type="presParOf" srcId="{EA08347B-9B08-405B-A7B3-D141F69D4843}" destId="{F5DFE1B9-B867-4C17-8A02-D0F1DE9FD739}" srcOrd="0" destOrd="0" presId="urn:microsoft.com/office/officeart/2005/8/layout/orgChart1"/>
    <dgm:cxn modelId="{A84F05F8-61DA-44A9-B22B-97A269CE0844}" type="presParOf" srcId="{F5DFE1B9-B867-4C17-8A02-D0F1DE9FD739}" destId="{2AF6B637-314B-4CDA-81B9-0566AD26FAED}" srcOrd="0" destOrd="0" presId="urn:microsoft.com/office/officeart/2005/8/layout/orgChart1"/>
    <dgm:cxn modelId="{9A15C1E3-69A4-4A78-9123-B6100C247CD7}" type="presParOf" srcId="{F5DFE1B9-B867-4C17-8A02-D0F1DE9FD739}" destId="{ECFF678D-DD92-4733-9936-48F524EC96D3}" srcOrd="1" destOrd="0" presId="urn:microsoft.com/office/officeart/2005/8/layout/orgChart1"/>
    <dgm:cxn modelId="{345D99E7-5844-410B-B700-4AC30CF5E851}" type="presParOf" srcId="{EA08347B-9B08-405B-A7B3-D141F69D4843}" destId="{5FBD440D-B8DD-4B3C-AD54-E59A303D8A7E}" srcOrd="1" destOrd="0" presId="urn:microsoft.com/office/officeart/2005/8/layout/orgChart1"/>
    <dgm:cxn modelId="{BF504884-16D4-41C7-8DFD-20E19AE113E5}" type="presParOf" srcId="{5FBD440D-B8DD-4B3C-AD54-E59A303D8A7E}" destId="{FAA1C841-3AC5-4812-88ED-B06D7F815F09}" srcOrd="0" destOrd="0" presId="urn:microsoft.com/office/officeart/2005/8/layout/orgChart1"/>
    <dgm:cxn modelId="{822D0AE8-8A2C-46FE-9396-9D3D896E70FB}" type="presParOf" srcId="{5FBD440D-B8DD-4B3C-AD54-E59A303D8A7E}" destId="{F18EA8FC-B0A0-4488-A183-B01B25486CB3}" srcOrd="1" destOrd="0" presId="urn:microsoft.com/office/officeart/2005/8/layout/orgChart1"/>
    <dgm:cxn modelId="{73C3C704-55D4-484C-8B22-C64BAFDE9C96}" type="presParOf" srcId="{F18EA8FC-B0A0-4488-A183-B01B25486CB3}" destId="{CD91D3B0-6E30-4DF7-B3D2-5F05E735257D}" srcOrd="0" destOrd="0" presId="urn:microsoft.com/office/officeart/2005/8/layout/orgChart1"/>
    <dgm:cxn modelId="{49F5FD49-40D4-4A61-98A2-93C20503A09E}" type="presParOf" srcId="{CD91D3B0-6E30-4DF7-B3D2-5F05E735257D}" destId="{6602648A-DCC2-438B-BFA7-C82CD52913EB}" srcOrd="0" destOrd="0" presId="urn:microsoft.com/office/officeart/2005/8/layout/orgChart1"/>
    <dgm:cxn modelId="{5B213EF8-16B5-4E58-8633-0DCF5EA2E701}" type="presParOf" srcId="{CD91D3B0-6E30-4DF7-B3D2-5F05E735257D}" destId="{32F37680-2EC4-46FD-A52C-B6EA003ED307}" srcOrd="1" destOrd="0" presId="urn:microsoft.com/office/officeart/2005/8/layout/orgChart1"/>
    <dgm:cxn modelId="{326A4A07-C70E-49B4-8A28-A12F9A44B2D5}" type="presParOf" srcId="{F18EA8FC-B0A0-4488-A183-B01B25486CB3}" destId="{A15D7975-2CF7-4E13-BF76-D8AEF82DC8FC}" srcOrd="1" destOrd="0" presId="urn:microsoft.com/office/officeart/2005/8/layout/orgChart1"/>
    <dgm:cxn modelId="{EAA85609-3C9E-46A1-A4C5-E1229058A2C2}" type="presParOf" srcId="{F18EA8FC-B0A0-4488-A183-B01B25486CB3}" destId="{FA880320-070C-4464-8F9D-AB7DB30487B9}" srcOrd="2" destOrd="0" presId="urn:microsoft.com/office/officeart/2005/8/layout/orgChart1"/>
    <dgm:cxn modelId="{6C0B7EB0-92B3-4CA0-A7B1-9447B2F98E07}" type="presParOf" srcId="{EA08347B-9B08-405B-A7B3-D141F69D4843}" destId="{DB5F87B0-1E14-4435-B880-BD4F7D5EC7F5}" srcOrd="2" destOrd="0" presId="urn:microsoft.com/office/officeart/2005/8/layout/orgChart1"/>
    <dgm:cxn modelId="{45277B18-BE2B-44D6-A78F-4312F92A791D}" type="presParOf" srcId="{30D95FE3-5285-46C1-9113-1D8BECFBEAE4}" destId="{873EF617-F0CB-4EC8-A5A3-C8609637817C}" srcOrd="2" destOrd="0" presId="urn:microsoft.com/office/officeart/2005/8/layout/orgChart1"/>
    <dgm:cxn modelId="{9219011E-D899-4D7D-99D7-4A3063C8973E}" type="presParOf" srcId="{00078312-35A5-49F3-B6BA-D487E97B271F}" destId="{F04297A6-FBDB-4A4D-ABD9-8DFF3B6640C2}" srcOrd="2" destOrd="0" presId="urn:microsoft.com/office/officeart/2005/8/layout/orgChart1"/>
    <dgm:cxn modelId="{1FD55C1D-EF8B-4872-A179-538C0634ADB7}" type="presParOf" srcId="{300D467E-402B-4D45-869B-9AEF85DCFB79}" destId="{A9C0AD86-A574-40E2-811A-0155D034682E}" srcOrd="4" destOrd="0" presId="urn:microsoft.com/office/officeart/2005/8/layout/orgChart1"/>
    <dgm:cxn modelId="{16A093A6-B0F8-4960-B160-0163EAC5CDA4}" type="presParOf" srcId="{300D467E-402B-4D45-869B-9AEF85DCFB79}" destId="{983D74C4-0E6D-43AD-96C1-BFAEB0CF34A6}" srcOrd="5" destOrd="0" presId="urn:microsoft.com/office/officeart/2005/8/layout/orgChart1"/>
    <dgm:cxn modelId="{A784A781-FE43-4101-BF94-33E9D75B9FDA}" type="presParOf" srcId="{983D74C4-0E6D-43AD-96C1-BFAEB0CF34A6}" destId="{ECC97CDF-DFBF-4B2A-B42E-8816CB3CA006}" srcOrd="0" destOrd="0" presId="urn:microsoft.com/office/officeart/2005/8/layout/orgChart1"/>
    <dgm:cxn modelId="{2AE2AAE2-D7F6-4AEC-B125-965C67FD296D}" type="presParOf" srcId="{ECC97CDF-DFBF-4B2A-B42E-8816CB3CA006}" destId="{6A096905-9CA4-4C8C-AFD0-D70FE8FFC39A}" srcOrd="0" destOrd="0" presId="urn:microsoft.com/office/officeart/2005/8/layout/orgChart1"/>
    <dgm:cxn modelId="{54AB2159-9831-4289-8458-55C486ECDF5F}" type="presParOf" srcId="{ECC97CDF-DFBF-4B2A-B42E-8816CB3CA006}" destId="{56E1CF5A-AD17-402A-92D8-933551EED704}" srcOrd="1" destOrd="0" presId="urn:microsoft.com/office/officeart/2005/8/layout/orgChart1"/>
    <dgm:cxn modelId="{043F9534-F29F-43C3-8FEE-173791486AF7}" type="presParOf" srcId="{983D74C4-0E6D-43AD-96C1-BFAEB0CF34A6}" destId="{5FB28119-76DB-443A-B125-56F81230960C}" srcOrd="1" destOrd="0" presId="urn:microsoft.com/office/officeart/2005/8/layout/orgChart1"/>
    <dgm:cxn modelId="{4AEE3BAE-48AC-4222-9A01-4D00C56988F6}" type="presParOf" srcId="{983D74C4-0E6D-43AD-96C1-BFAEB0CF34A6}" destId="{785C273E-525C-4600-B5FB-EA7466143BD4}" srcOrd="2" destOrd="0" presId="urn:microsoft.com/office/officeart/2005/8/layout/orgChart1"/>
    <dgm:cxn modelId="{A7708534-3182-41EE-B27B-5AC0DE20D6DA}" type="presParOf" srcId="{0CEB2766-30F9-46BC-B664-C8E1620FB9B0}" destId="{7ED3B886-6D77-4605-8451-CCB56245E63B}" srcOrd="2" destOrd="0" presId="urn:microsoft.com/office/officeart/2005/8/layout/orgChart1"/>
    <dgm:cxn modelId="{DD7E3658-BD6A-42BF-93C2-C1AF90EE3CD6}" type="presParOf" srcId="{49538B66-028A-4612-A839-8DC4011DEE10}" destId="{F60B1321-98C2-467D-BA3D-8DF0770C6EF4}" srcOrd="2" destOrd="0" presId="urn:microsoft.com/office/officeart/2005/8/layout/orgChart1"/>
    <dgm:cxn modelId="{64CCEDD8-F2BA-4D78-A6AE-26D35D9F91DD}" type="presParOf" srcId="{ABD837A8-AAE8-4A49-B0B7-B15DFD094D16}" destId="{492F4D7C-D8F7-40D1-984C-3352CF9161EC}" srcOrd="2" destOrd="0" presId="urn:microsoft.com/office/officeart/2005/8/layout/orgChart1"/>
    <dgm:cxn modelId="{FFB6D24D-7B9E-42E5-AB8E-743548EE22F7}"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A2209869-FB3D-42DA-9368-C210E4662A91}" type="doc">
      <dgm:prSet loTypeId="urn:microsoft.com/office/officeart/2005/8/layout/radial4" loCatId="relationship" qsTypeId="urn:microsoft.com/office/officeart/2005/8/quickstyle/simple5" qsCatId="simple" csTypeId="urn:microsoft.com/office/officeart/2005/8/colors/accent4_5" csCatId="accent4" phldr="1"/>
      <dgm:spPr/>
      <dgm:t>
        <a:bodyPr/>
        <a:lstStyle/>
        <a:p>
          <a:endParaRPr lang="en-US"/>
        </a:p>
      </dgm:t>
    </dgm:pt>
    <dgm:pt modelId="{74586D0F-F787-4B9F-87EF-4E24131B1918}">
      <dgm:prSet phldrT="[Text]"/>
      <dgm:spPr/>
      <dgm:t>
        <a:bodyPr/>
        <a:lstStyle/>
        <a:p>
          <a:r>
            <a:rPr lang="fa-IR" dirty="0" smtClean="0">
              <a:solidFill>
                <a:schemeClr val="tx1"/>
              </a:solidFill>
              <a:cs typeface="B Titr" panose="00000700000000000000" pitchFamily="2" charset="-78"/>
            </a:rPr>
            <a:t>برندینگ مکان</a:t>
          </a:r>
          <a:endParaRPr lang="en-US" dirty="0">
            <a:solidFill>
              <a:schemeClr val="tx1"/>
            </a:solidFill>
            <a:cs typeface="B Titr" panose="00000700000000000000" pitchFamily="2" charset="-78"/>
          </a:endParaRPr>
        </a:p>
      </dgm:t>
    </dgm:pt>
    <dgm:pt modelId="{A65A5068-D499-4653-96B6-9432FE0EF0B5}" type="parTrans" cxnId="{FDCDCD71-F8A8-43DD-99AD-27FA0CFE25A8}">
      <dgm:prSet/>
      <dgm:spPr/>
      <dgm:t>
        <a:bodyPr/>
        <a:lstStyle/>
        <a:p>
          <a:endParaRPr lang="en-US"/>
        </a:p>
      </dgm:t>
    </dgm:pt>
    <dgm:pt modelId="{37B68837-5C35-4187-9ABE-0DAE65B2970E}" type="sibTrans" cxnId="{FDCDCD71-F8A8-43DD-99AD-27FA0CFE25A8}">
      <dgm:prSet/>
      <dgm:spPr/>
      <dgm:t>
        <a:bodyPr/>
        <a:lstStyle/>
        <a:p>
          <a:endParaRPr lang="en-US"/>
        </a:p>
      </dgm:t>
    </dgm:pt>
    <dgm:pt modelId="{EFAA9E85-1BC8-4B83-BF20-EDBBEE7D7EF7}">
      <dgm:prSet phldrT="[Text]"/>
      <dgm:spPr/>
      <dgm:t>
        <a:bodyPr/>
        <a:lstStyle/>
        <a:p>
          <a:r>
            <a:rPr lang="fa-IR" dirty="0" smtClean="0">
              <a:solidFill>
                <a:schemeClr val="tx1"/>
              </a:solidFill>
              <a:cs typeface="B Titr" panose="00000700000000000000" pitchFamily="2" charset="-78"/>
            </a:rPr>
            <a:t>برندینگ شهری</a:t>
          </a:r>
          <a:endParaRPr lang="en-US" dirty="0">
            <a:solidFill>
              <a:schemeClr val="tx1"/>
            </a:solidFill>
            <a:cs typeface="B Titr" panose="00000700000000000000" pitchFamily="2" charset="-78"/>
          </a:endParaRPr>
        </a:p>
      </dgm:t>
    </dgm:pt>
    <dgm:pt modelId="{79F89EE6-AFD6-49DD-AA4D-4B13F1225DB8}" type="parTrans" cxnId="{3803B731-2753-4181-BCCD-FA40571F4183}">
      <dgm:prSet/>
      <dgm:spPr/>
      <dgm:t>
        <a:bodyPr/>
        <a:lstStyle/>
        <a:p>
          <a:endParaRPr lang="en-US"/>
        </a:p>
      </dgm:t>
    </dgm:pt>
    <dgm:pt modelId="{5404FE7D-BC7B-4722-A266-3FB294AF3443}" type="sibTrans" cxnId="{3803B731-2753-4181-BCCD-FA40571F4183}">
      <dgm:prSet/>
      <dgm:spPr/>
      <dgm:t>
        <a:bodyPr/>
        <a:lstStyle/>
        <a:p>
          <a:endParaRPr lang="en-US"/>
        </a:p>
      </dgm:t>
    </dgm:pt>
    <dgm:pt modelId="{39DB6D5E-6CD7-4376-A1D7-A1CE0B77CF2A}">
      <dgm:prSet phldrT="[Text]"/>
      <dgm:spPr/>
      <dgm:t>
        <a:bodyPr/>
        <a:lstStyle/>
        <a:p>
          <a:r>
            <a:rPr lang="fa-IR" dirty="0" smtClean="0">
              <a:solidFill>
                <a:schemeClr val="tx1"/>
              </a:solidFill>
              <a:cs typeface="B Titr" panose="00000700000000000000" pitchFamily="2" charset="-78"/>
            </a:rPr>
            <a:t>برندینگ منطقه ای</a:t>
          </a:r>
          <a:endParaRPr lang="en-US" dirty="0">
            <a:solidFill>
              <a:schemeClr val="tx1"/>
            </a:solidFill>
            <a:cs typeface="B Titr" panose="00000700000000000000" pitchFamily="2" charset="-78"/>
          </a:endParaRPr>
        </a:p>
      </dgm:t>
    </dgm:pt>
    <dgm:pt modelId="{08241587-CF5E-44DA-BFB4-28E9E5B3F37E}" type="parTrans" cxnId="{95CB99B2-5471-4C6B-A3D5-00F1EB2D4F8E}">
      <dgm:prSet/>
      <dgm:spPr/>
      <dgm:t>
        <a:bodyPr/>
        <a:lstStyle/>
        <a:p>
          <a:endParaRPr lang="en-US"/>
        </a:p>
      </dgm:t>
    </dgm:pt>
    <dgm:pt modelId="{B2A684E7-BA38-401E-9E7E-85A76DB67AB2}" type="sibTrans" cxnId="{95CB99B2-5471-4C6B-A3D5-00F1EB2D4F8E}">
      <dgm:prSet/>
      <dgm:spPr/>
      <dgm:t>
        <a:bodyPr/>
        <a:lstStyle/>
        <a:p>
          <a:endParaRPr lang="en-US"/>
        </a:p>
      </dgm:t>
    </dgm:pt>
    <dgm:pt modelId="{48CBB097-0832-4BA0-B7A6-E59B1A0D4B7E}">
      <dgm:prSet phldrT="[Text]"/>
      <dgm:spPr/>
      <dgm:t>
        <a:bodyPr/>
        <a:lstStyle/>
        <a:p>
          <a:r>
            <a:rPr lang="fa-IR" dirty="0" smtClean="0">
              <a:solidFill>
                <a:schemeClr val="tx1"/>
              </a:solidFill>
              <a:cs typeface="B Titr" panose="00000700000000000000" pitchFamily="2" charset="-78"/>
            </a:rPr>
            <a:t>برندیگ ملیتی</a:t>
          </a:r>
          <a:endParaRPr lang="en-US" dirty="0">
            <a:solidFill>
              <a:schemeClr val="tx1"/>
            </a:solidFill>
            <a:cs typeface="B Titr" panose="00000700000000000000" pitchFamily="2" charset="-78"/>
          </a:endParaRPr>
        </a:p>
      </dgm:t>
    </dgm:pt>
    <dgm:pt modelId="{66E21C0C-9050-49CE-8E5E-2A8BEC2A5CE0}" type="parTrans" cxnId="{BF65BB8B-450E-4FFB-877F-C537E05FAE74}">
      <dgm:prSet/>
      <dgm:spPr/>
      <dgm:t>
        <a:bodyPr/>
        <a:lstStyle/>
        <a:p>
          <a:endParaRPr lang="en-US"/>
        </a:p>
      </dgm:t>
    </dgm:pt>
    <dgm:pt modelId="{26DCB925-16CD-4D6A-B7F4-092AF2AF78FE}" type="sibTrans" cxnId="{BF65BB8B-450E-4FFB-877F-C537E05FAE74}">
      <dgm:prSet/>
      <dgm:spPr/>
      <dgm:t>
        <a:bodyPr/>
        <a:lstStyle/>
        <a:p>
          <a:endParaRPr lang="en-US"/>
        </a:p>
      </dgm:t>
    </dgm:pt>
    <dgm:pt modelId="{AA773C1D-B59E-4C78-87EC-67006B86F92E}" type="pres">
      <dgm:prSet presAssocID="{A2209869-FB3D-42DA-9368-C210E4662A91}" presName="cycle" presStyleCnt="0">
        <dgm:presLayoutVars>
          <dgm:chMax val="1"/>
          <dgm:dir/>
          <dgm:animLvl val="ctr"/>
          <dgm:resizeHandles val="exact"/>
        </dgm:presLayoutVars>
      </dgm:prSet>
      <dgm:spPr/>
      <dgm:t>
        <a:bodyPr/>
        <a:lstStyle/>
        <a:p>
          <a:endParaRPr lang="en-US"/>
        </a:p>
      </dgm:t>
    </dgm:pt>
    <dgm:pt modelId="{345C2E8E-2DBF-4AD3-B52C-32178E96A71B}" type="pres">
      <dgm:prSet presAssocID="{74586D0F-F787-4B9F-87EF-4E24131B1918}" presName="centerShape" presStyleLbl="node0" presStyleIdx="0" presStyleCnt="1"/>
      <dgm:spPr/>
      <dgm:t>
        <a:bodyPr/>
        <a:lstStyle/>
        <a:p>
          <a:endParaRPr lang="en-US"/>
        </a:p>
      </dgm:t>
    </dgm:pt>
    <dgm:pt modelId="{414A701D-7B41-4602-8308-0C0A45A2DECB}" type="pres">
      <dgm:prSet presAssocID="{79F89EE6-AFD6-49DD-AA4D-4B13F1225DB8}" presName="parTrans" presStyleLbl="bgSibTrans2D1" presStyleIdx="0" presStyleCnt="3"/>
      <dgm:spPr/>
      <dgm:t>
        <a:bodyPr/>
        <a:lstStyle/>
        <a:p>
          <a:endParaRPr lang="en-US"/>
        </a:p>
      </dgm:t>
    </dgm:pt>
    <dgm:pt modelId="{9B51506A-EFAC-4FBE-B8AF-BB8F0921BD2E}" type="pres">
      <dgm:prSet presAssocID="{EFAA9E85-1BC8-4B83-BF20-EDBBEE7D7EF7}" presName="node" presStyleLbl="node1" presStyleIdx="0" presStyleCnt="3">
        <dgm:presLayoutVars>
          <dgm:bulletEnabled val="1"/>
        </dgm:presLayoutVars>
      </dgm:prSet>
      <dgm:spPr/>
      <dgm:t>
        <a:bodyPr/>
        <a:lstStyle/>
        <a:p>
          <a:endParaRPr lang="en-US"/>
        </a:p>
      </dgm:t>
    </dgm:pt>
    <dgm:pt modelId="{59BD79C9-1CB8-4603-BFE9-8D2D77CF8AF2}" type="pres">
      <dgm:prSet presAssocID="{08241587-CF5E-44DA-BFB4-28E9E5B3F37E}" presName="parTrans" presStyleLbl="bgSibTrans2D1" presStyleIdx="1" presStyleCnt="3"/>
      <dgm:spPr/>
      <dgm:t>
        <a:bodyPr/>
        <a:lstStyle/>
        <a:p>
          <a:endParaRPr lang="en-US"/>
        </a:p>
      </dgm:t>
    </dgm:pt>
    <dgm:pt modelId="{E5C7CB4F-4314-461D-AFBB-2068A5D43D26}" type="pres">
      <dgm:prSet presAssocID="{39DB6D5E-6CD7-4376-A1D7-A1CE0B77CF2A}" presName="node" presStyleLbl="node1" presStyleIdx="1" presStyleCnt="3">
        <dgm:presLayoutVars>
          <dgm:bulletEnabled val="1"/>
        </dgm:presLayoutVars>
      </dgm:prSet>
      <dgm:spPr/>
      <dgm:t>
        <a:bodyPr/>
        <a:lstStyle/>
        <a:p>
          <a:endParaRPr lang="en-US"/>
        </a:p>
      </dgm:t>
    </dgm:pt>
    <dgm:pt modelId="{854BE615-58E4-4263-90F2-9D6B68168802}" type="pres">
      <dgm:prSet presAssocID="{66E21C0C-9050-49CE-8E5E-2A8BEC2A5CE0}" presName="parTrans" presStyleLbl="bgSibTrans2D1" presStyleIdx="2" presStyleCnt="3"/>
      <dgm:spPr/>
      <dgm:t>
        <a:bodyPr/>
        <a:lstStyle/>
        <a:p>
          <a:endParaRPr lang="en-US"/>
        </a:p>
      </dgm:t>
    </dgm:pt>
    <dgm:pt modelId="{28373F33-7ACB-44FF-AB2F-A1C0785B0569}" type="pres">
      <dgm:prSet presAssocID="{48CBB097-0832-4BA0-B7A6-E59B1A0D4B7E}" presName="node" presStyleLbl="node1" presStyleIdx="2" presStyleCnt="3">
        <dgm:presLayoutVars>
          <dgm:bulletEnabled val="1"/>
        </dgm:presLayoutVars>
      </dgm:prSet>
      <dgm:spPr/>
      <dgm:t>
        <a:bodyPr/>
        <a:lstStyle/>
        <a:p>
          <a:endParaRPr lang="en-US"/>
        </a:p>
      </dgm:t>
    </dgm:pt>
  </dgm:ptLst>
  <dgm:cxnLst>
    <dgm:cxn modelId="{78BE6A33-517D-42FE-80C4-51C52561FA57}" type="presOf" srcId="{A2209869-FB3D-42DA-9368-C210E4662A91}" destId="{AA773C1D-B59E-4C78-87EC-67006B86F92E}" srcOrd="0" destOrd="0" presId="urn:microsoft.com/office/officeart/2005/8/layout/radial4"/>
    <dgm:cxn modelId="{451E3CEA-90BB-408D-96B4-0B154864552A}" type="presOf" srcId="{39DB6D5E-6CD7-4376-A1D7-A1CE0B77CF2A}" destId="{E5C7CB4F-4314-461D-AFBB-2068A5D43D26}" srcOrd="0" destOrd="0" presId="urn:microsoft.com/office/officeart/2005/8/layout/radial4"/>
    <dgm:cxn modelId="{19C0B483-2CBD-4DE9-B330-32675DBDEA20}" type="presOf" srcId="{66E21C0C-9050-49CE-8E5E-2A8BEC2A5CE0}" destId="{854BE615-58E4-4263-90F2-9D6B68168802}" srcOrd="0" destOrd="0" presId="urn:microsoft.com/office/officeart/2005/8/layout/radial4"/>
    <dgm:cxn modelId="{3803B731-2753-4181-BCCD-FA40571F4183}" srcId="{74586D0F-F787-4B9F-87EF-4E24131B1918}" destId="{EFAA9E85-1BC8-4B83-BF20-EDBBEE7D7EF7}" srcOrd="0" destOrd="0" parTransId="{79F89EE6-AFD6-49DD-AA4D-4B13F1225DB8}" sibTransId="{5404FE7D-BC7B-4722-A266-3FB294AF3443}"/>
    <dgm:cxn modelId="{BF65BB8B-450E-4FFB-877F-C537E05FAE74}" srcId="{74586D0F-F787-4B9F-87EF-4E24131B1918}" destId="{48CBB097-0832-4BA0-B7A6-E59B1A0D4B7E}" srcOrd="2" destOrd="0" parTransId="{66E21C0C-9050-49CE-8E5E-2A8BEC2A5CE0}" sibTransId="{26DCB925-16CD-4D6A-B7F4-092AF2AF78FE}"/>
    <dgm:cxn modelId="{1829021A-8AE2-4910-90AB-A052A5AC1636}" type="presOf" srcId="{08241587-CF5E-44DA-BFB4-28E9E5B3F37E}" destId="{59BD79C9-1CB8-4603-BFE9-8D2D77CF8AF2}" srcOrd="0" destOrd="0" presId="urn:microsoft.com/office/officeart/2005/8/layout/radial4"/>
    <dgm:cxn modelId="{773F5C1C-0D48-4374-ADC2-73D2AB7BCE85}" type="presOf" srcId="{EFAA9E85-1BC8-4B83-BF20-EDBBEE7D7EF7}" destId="{9B51506A-EFAC-4FBE-B8AF-BB8F0921BD2E}" srcOrd="0" destOrd="0" presId="urn:microsoft.com/office/officeart/2005/8/layout/radial4"/>
    <dgm:cxn modelId="{95CB99B2-5471-4C6B-A3D5-00F1EB2D4F8E}" srcId="{74586D0F-F787-4B9F-87EF-4E24131B1918}" destId="{39DB6D5E-6CD7-4376-A1D7-A1CE0B77CF2A}" srcOrd="1" destOrd="0" parTransId="{08241587-CF5E-44DA-BFB4-28E9E5B3F37E}" sibTransId="{B2A684E7-BA38-401E-9E7E-85A76DB67AB2}"/>
    <dgm:cxn modelId="{FDCDCD71-F8A8-43DD-99AD-27FA0CFE25A8}" srcId="{A2209869-FB3D-42DA-9368-C210E4662A91}" destId="{74586D0F-F787-4B9F-87EF-4E24131B1918}" srcOrd="0" destOrd="0" parTransId="{A65A5068-D499-4653-96B6-9432FE0EF0B5}" sibTransId="{37B68837-5C35-4187-9ABE-0DAE65B2970E}"/>
    <dgm:cxn modelId="{80941324-5D8B-4BDF-ABB2-0124C4C790DE}" type="presOf" srcId="{79F89EE6-AFD6-49DD-AA4D-4B13F1225DB8}" destId="{414A701D-7B41-4602-8308-0C0A45A2DECB}" srcOrd="0" destOrd="0" presId="urn:microsoft.com/office/officeart/2005/8/layout/radial4"/>
    <dgm:cxn modelId="{4DD256FB-71C5-42BE-97FA-17219CA9CCCC}" type="presOf" srcId="{74586D0F-F787-4B9F-87EF-4E24131B1918}" destId="{345C2E8E-2DBF-4AD3-B52C-32178E96A71B}" srcOrd="0" destOrd="0" presId="urn:microsoft.com/office/officeart/2005/8/layout/radial4"/>
    <dgm:cxn modelId="{4BE5ED14-F875-42A4-A522-9B8E40098027}" type="presOf" srcId="{48CBB097-0832-4BA0-B7A6-E59B1A0D4B7E}" destId="{28373F33-7ACB-44FF-AB2F-A1C0785B0569}" srcOrd="0" destOrd="0" presId="urn:microsoft.com/office/officeart/2005/8/layout/radial4"/>
    <dgm:cxn modelId="{5FA801A3-3D05-4C23-8478-51ED3B1C2E7B}" type="presParOf" srcId="{AA773C1D-B59E-4C78-87EC-67006B86F92E}" destId="{345C2E8E-2DBF-4AD3-B52C-32178E96A71B}" srcOrd="0" destOrd="0" presId="urn:microsoft.com/office/officeart/2005/8/layout/radial4"/>
    <dgm:cxn modelId="{CFE11CC1-248C-4F65-801C-6B2EA24C4BBE}" type="presParOf" srcId="{AA773C1D-B59E-4C78-87EC-67006B86F92E}" destId="{414A701D-7B41-4602-8308-0C0A45A2DECB}" srcOrd="1" destOrd="0" presId="urn:microsoft.com/office/officeart/2005/8/layout/radial4"/>
    <dgm:cxn modelId="{727F8A0C-27DC-4F92-8F9A-9D014C663721}" type="presParOf" srcId="{AA773C1D-B59E-4C78-87EC-67006B86F92E}" destId="{9B51506A-EFAC-4FBE-B8AF-BB8F0921BD2E}" srcOrd="2" destOrd="0" presId="urn:microsoft.com/office/officeart/2005/8/layout/radial4"/>
    <dgm:cxn modelId="{7E520CC0-0B78-404E-B18E-079001C407CF}" type="presParOf" srcId="{AA773C1D-B59E-4C78-87EC-67006B86F92E}" destId="{59BD79C9-1CB8-4603-BFE9-8D2D77CF8AF2}" srcOrd="3" destOrd="0" presId="urn:microsoft.com/office/officeart/2005/8/layout/radial4"/>
    <dgm:cxn modelId="{1298C170-F173-48F4-B03C-E516DB71B7E7}" type="presParOf" srcId="{AA773C1D-B59E-4C78-87EC-67006B86F92E}" destId="{E5C7CB4F-4314-461D-AFBB-2068A5D43D26}" srcOrd="4" destOrd="0" presId="urn:microsoft.com/office/officeart/2005/8/layout/radial4"/>
    <dgm:cxn modelId="{3A8C71DF-586E-4CED-BCD3-0CFF1391FA3E}" type="presParOf" srcId="{AA773C1D-B59E-4C78-87EC-67006B86F92E}" destId="{854BE615-58E4-4263-90F2-9D6B68168802}" srcOrd="5" destOrd="0" presId="urn:microsoft.com/office/officeart/2005/8/layout/radial4"/>
    <dgm:cxn modelId="{079FA031-691D-4EB9-A4DF-E0FA20BDBCA4}" type="presParOf" srcId="{AA773C1D-B59E-4C78-87EC-67006B86F92E}" destId="{28373F33-7ACB-44FF-AB2F-A1C0785B0569}"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FF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B4B17C38-A223-4D4A-8334-CD6529F936A9}" type="presOf" srcId="{07F2CDD9-1A3B-4040-9997-46948BF1F146}" destId="{171FAA40-658F-40AE-886D-668F6A84496F}" srcOrd="0" destOrd="0" presId="urn:microsoft.com/office/officeart/2005/8/layout/orgChart1"/>
    <dgm:cxn modelId="{30764013-5016-4085-A085-A1D5740078F5}" type="presOf" srcId="{D7E9DDF7-C64D-4FB2-BD8B-582A5976CE68}" destId="{4F536BCA-E3AE-4A22-8BBB-E20DB7A2B3B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8C8E408-A600-45B9-8946-7C4E77A96BBF}" type="presOf" srcId="{9941FE08-370F-4C0B-B7C0-884491FBACBA}" destId="{A868FCB6-B149-45A8-89E7-F2D886F9A2EF}" srcOrd="1" destOrd="0" presId="urn:microsoft.com/office/officeart/2005/8/layout/orgChart1"/>
    <dgm:cxn modelId="{2DDF12E6-B8E6-4F39-AD5C-C03F9CAB613E}" type="presOf" srcId="{BB309E08-39F2-4600-AED5-49A2213CBA3E}" destId="{A9212D09-8CF8-4503-AAD0-DF7FCC2B7719}" srcOrd="1" destOrd="0" presId="urn:microsoft.com/office/officeart/2005/8/layout/orgChart1"/>
    <dgm:cxn modelId="{C1DA7F0B-F26F-45BD-B039-36F36A1F3637}" type="presOf" srcId="{F184975E-349A-4CBF-BB39-EC3617665101}" destId="{32F37680-2EC4-46FD-A52C-B6EA003ED307}" srcOrd="1" destOrd="0" presId="urn:microsoft.com/office/officeart/2005/8/layout/orgChart1"/>
    <dgm:cxn modelId="{8FABB490-FB56-4558-9E73-37EC3EC2DC8C}" type="presOf" srcId="{FCBA488B-9379-4F1B-892B-A28167B00863}" destId="{96FB7488-074D-46D9-AE79-0AED4196BDC6}" srcOrd="1" destOrd="0" presId="urn:microsoft.com/office/officeart/2005/8/layout/orgChart1"/>
    <dgm:cxn modelId="{56FD07B3-32DF-4DAC-939F-B68A6411A554}" type="presOf" srcId="{3AB46ACC-1AFA-475A-8B10-90CDFD73B014}" destId="{00AFFA76-1BB5-4ACD-9922-BB0BB297EF66}" srcOrd="0" destOrd="0" presId="urn:microsoft.com/office/officeart/2005/8/layout/orgChart1"/>
    <dgm:cxn modelId="{E6B76DE3-1C34-4EAF-874C-6B105A864147}" type="presOf" srcId="{C43D2E28-0C1D-4816-8555-5F7DD35B3317}" destId="{7D1891B7-71E1-4466-9AD6-9E0CB6C68BCF}" srcOrd="1" destOrd="0" presId="urn:microsoft.com/office/officeart/2005/8/layout/orgChart1"/>
    <dgm:cxn modelId="{EAD21A1E-6237-4008-99A6-B96558491187}" type="presOf" srcId="{BF6369B4-C7FC-48BE-8557-58DD6C7CB978}" destId="{56E1CF5A-AD17-402A-92D8-933551EED704}" srcOrd="1" destOrd="0" presId="urn:microsoft.com/office/officeart/2005/8/layout/orgChart1"/>
    <dgm:cxn modelId="{D28A4CE0-8166-40B0-A685-2F1F23E40B02}" type="presOf" srcId="{3B86EE78-4949-4B96-A226-46AE6C880DFC}" destId="{EF3F4C50-4436-47DE-AF21-D342B2399602}"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41DA3656-7AE5-4796-B69C-D89DD8D67802}" type="presOf" srcId="{BB309E08-39F2-4600-AED5-49A2213CBA3E}" destId="{2076E856-FB22-45E0-A1C3-22CD6EBEE18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7AFA053B-A15A-49A9-ACA7-C4320B9A80BF}" type="presOf" srcId="{F48ECA67-F44F-4F2B-BE4B-265E2A06353D}" destId="{2AF6B637-314B-4CDA-81B9-0566AD26FAED}" srcOrd="0" destOrd="0" presId="urn:microsoft.com/office/officeart/2005/8/layout/orgChart1"/>
    <dgm:cxn modelId="{F39E4CD8-AF6C-4ACD-BD8C-C53826B5E0F3}" type="presOf" srcId="{D7E9DDF7-C64D-4FB2-BD8B-582A5976CE68}" destId="{1F4999B4-84D7-4628-9D54-A511E001FB8C}"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8229AC22-395E-4F9B-9348-333678232A86}" type="presOf" srcId="{30B491EF-D6AA-41ED-9CF5-86D4CE5F11F7}" destId="{92838054-8647-4A29-AE4D-9E1451370928}" srcOrd="0" destOrd="0" presId="urn:microsoft.com/office/officeart/2005/8/layout/orgChart1"/>
    <dgm:cxn modelId="{1339D2DC-16FA-49C3-8770-E8454BA19B62}" type="presOf" srcId="{4A85E487-6E50-47F8-9BCC-5096A248B99C}" destId="{FDF8D85E-94CD-44D9-A717-09E00C5A1765}" srcOrd="1" destOrd="0" presId="urn:microsoft.com/office/officeart/2005/8/layout/orgChart1"/>
    <dgm:cxn modelId="{8B44384C-4BF9-4947-93D2-883C69BDE0E6}" type="presOf" srcId="{3633DFA1-BF3C-4902-BA82-14D2DF83CB7D}" destId="{423DFD63-E907-4C73-B01B-DED6229F22AF}" srcOrd="0" destOrd="0" presId="urn:microsoft.com/office/officeart/2005/8/layout/orgChart1"/>
    <dgm:cxn modelId="{087B54EA-13CA-4F6C-863E-7FCCF9ADCAEB}" type="presOf" srcId="{30B491EF-D6AA-41ED-9CF5-86D4CE5F11F7}" destId="{71FED466-6470-4C3D-8ED9-FE1056355FF5}" srcOrd="1" destOrd="0" presId="urn:microsoft.com/office/officeart/2005/8/layout/orgChart1"/>
    <dgm:cxn modelId="{20355E32-515F-4C33-AF91-72CD370C5A11}" type="presOf" srcId="{AADE4F90-6322-4A54-BEFF-AB3ECA0E4F29}" destId="{9CB3ADAB-5D55-4677-BFF6-27AFF3E1DA6F}" srcOrd="0" destOrd="0" presId="urn:microsoft.com/office/officeart/2005/8/layout/orgChart1"/>
    <dgm:cxn modelId="{995B2E75-6BC6-4C5E-899C-BFE10E2A388D}" type="presOf" srcId="{F184975E-349A-4CBF-BB39-EC3617665101}" destId="{6602648A-DCC2-438B-BFA7-C82CD52913EB}" srcOrd="0" destOrd="0" presId="urn:microsoft.com/office/officeart/2005/8/layout/orgChart1"/>
    <dgm:cxn modelId="{2787A096-63C6-46C3-BD7D-A7803966121D}" type="presOf" srcId="{82466762-97D7-4752-95D6-1EA96F082D9A}" destId="{A9C0AD86-A574-40E2-811A-0155D034682E}" srcOrd="0" destOrd="0" presId="urn:microsoft.com/office/officeart/2005/8/layout/orgChart1"/>
    <dgm:cxn modelId="{C1086029-70A4-4197-A858-9BE78401A3B2}" type="presOf" srcId="{C43D2E28-0C1D-4816-8555-5F7DD35B3317}" destId="{2F0C6C9A-CAF6-4FE9-8ED2-DECEC25ED750}"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1D5AD1F0-DD9C-4B4D-A17A-D02E674CDA06}" srcId="{F48ECA67-F44F-4F2B-BE4B-265E2A06353D}" destId="{F184975E-349A-4CBF-BB39-EC3617665101}" srcOrd="0" destOrd="0" parTransId="{E540E76C-ABB5-4F5F-BC7E-B5E2C2F51C06}" sibTransId="{6CB44C32-1B60-4825-8C5C-40338C03656A}"/>
    <dgm:cxn modelId="{214FD487-141E-4254-9FC4-59D9E7172117}" type="presOf" srcId="{531AE681-58F1-42E7-B95C-27968BFB14E7}" destId="{3B6FE21B-5573-4BBF-A262-9925E88E677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A745F764-78ED-4A92-A229-A78C5D92F485}" type="presOf" srcId="{9941FE08-370F-4C0B-B7C0-884491FBACBA}" destId="{CB0FD2B3-98E1-4C63-95F2-24D1480A7A61}" srcOrd="0" destOrd="0" presId="urn:microsoft.com/office/officeart/2005/8/layout/orgChart1"/>
    <dgm:cxn modelId="{3D79D8A3-B35E-45A1-AEC3-3C78C194EEAE}" type="presOf" srcId="{E540E76C-ABB5-4F5F-BC7E-B5E2C2F51C06}" destId="{FAA1C841-3AC5-4812-88ED-B06D7F815F09}" srcOrd="0" destOrd="0" presId="urn:microsoft.com/office/officeart/2005/8/layout/orgChart1"/>
    <dgm:cxn modelId="{A19F9D49-C5BB-49A8-9AC7-EAF78F6B1100}" type="presOf" srcId="{F48ECA67-F44F-4F2B-BE4B-265E2A06353D}" destId="{ECFF678D-DD92-4733-9936-48F524EC96D3}" srcOrd="1" destOrd="0" presId="urn:microsoft.com/office/officeart/2005/8/layout/orgChart1"/>
    <dgm:cxn modelId="{10F25CD3-6B97-4C22-AFD2-61E5B29AA8EB}" type="presOf" srcId="{F703D087-E0E7-4964-89D9-C54985F6A02C}" destId="{1D20635F-232A-435B-A127-80E62CF29CD9}"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6345EDAD-2ACF-4013-851C-F38964FE6D5C}" srcId="{F703D087-E0E7-4964-89D9-C54985F6A02C}" destId="{C43D2E28-0C1D-4816-8555-5F7DD35B3317}" srcOrd="0" destOrd="0" parTransId="{BC77DB5E-1FCC-454A-9041-6BDF8DB62969}" sibTransId="{5D9384E2-BD44-485E-A329-A1684C841054}"/>
    <dgm:cxn modelId="{9FA58521-14A2-4CC9-AFE7-0C2A96834F53}" type="presOf" srcId="{FCBA488B-9379-4F1B-892B-A28167B00863}" destId="{A637139C-3F30-4B0C-8BC7-BB9F64FF8A5C}" srcOrd="0" destOrd="0" presId="urn:microsoft.com/office/officeart/2005/8/layout/orgChart1"/>
    <dgm:cxn modelId="{E76F2E6A-8745-48D7-BD50-60B66E340CA2}" type="presOf" srcId="{4A85E487-6E50-47F8-9BCC-5096A248B99C}" destId="{A1FB83BE-5776-4010-A7A6-7F3F4E731814}" srcOrd="0" destOrd="0" presId="urn:microsoft.com/office/officeart/2005/8/layout/orgChart1"/>
    <dgm:cxn modelId="{BDF44B9E-329F-4AB7-AC35-D7C21CA59B47}" type="presOf" srcId="{C07B5558-B5FE-4033-9577-DFA2DCB46ABC}" destId="{9C74B01B-7088-4A33-8303-445D6CC28277}" srcOrd="0" destOrd="0" presId="urn:microsoft.com/office/officeart/2005/8/layout/orgChart1"/>
    <dgm:cxn modelId="{AC8C278B-28C1-42F8-B0C1-D128497A12E3}" type="presOf" srcId="{BF6369B4-C7FC-48BE-8557-58DD6C7CB978}" destId="{6A096905-9CA4-4C8C-AFD0-D70FE8FFC39A}"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D6887587-FAD2-4186-B39A-491F1B920939}" type="presParOf" srcId="{1D20635F-232A-435B-A127-80E62CF29CD9}" destId="{F48C1AEF-05E5-456C-B8DA-7C1111BD394A}" srcOrd="0" destOrd="0" presId="urn:microsoft.com/office/officeart/2005/8/layout/orgChart1"/>
    <dgm:cxn modelId="{84321063-AD90-46DD-A071-3AC30578316F}" type="presParOf" srcId="{F48C1AEF-05E5-456C-B8DA-7C1111BD394A}" destId="{EB15D458-A4B7-43A7-B3A5-F6C4748B18A1}" srcOrd="0" destOrd="0" presId="urn:microsoft.com/office/officeart/2005/8/layout/orgChart1"/>
    <dgm:cxn modelId="{D892FBF5-7589-4A13-973B-29055E08D929}" type="presParOf" srcId="{EB15D458-A4B7-43A7-B3A5-F6C4748B18A1}" destId="{2F0C6C9A-CAF6-4FE9-8ED2-DECEC25ED750}" srcOrd="0" destOrd="0" presId="urn:microsoft.com/office/officeart/2005/8/layout/orgChart1"/>
    <dgm:cxn modelId="{CB6AFF73-C40F-4B25-9015-FAF047907497}" type="presParOf" srcId="{EB15D458-A4B7-43A7-B3A5-F6C4748B18A1}" destId="{7D1891B7-71E1-4466-9AD6-9E0CB6C68BCF}" srcOrd="1" destOrd="0" presId="urn:microsoft.com/office/officeart/2005/8/layout/orgChart1"/>
    <dgm:cxn modelId="{2B8292DD-0CB9-4519-AFC6-477D50801214}" type="presParOf" srcId="{F48C1AEF-05E5-456C-B8DA-7C1111BD394A}" destId="{27326C9C-1BE3-4BBF-AF8A-D767694BBCEC}" srcOrd="1" destOrd="0" presId="urn:microsoft.com/office/officeart/2005/8/layout/orgChart1"/>
    <dgm:cxn modelId="{791C16E8-C886-4A9D-9028-9B00D605F90B}" type="presParOf" srcId="{27326C9C-1BE3-4BBF-AF8A-D767694BBCEC}" destId="{171FAA40-658F-40AE-886D-668F6A84496F}" srcOrd="0" destOrd="0" presId="urn:microsoft.com/office/officeart/2005/8/layout/orgChart1"/>
    <dgm:cxn modelId="{9F5EA27C-C4EA-4478-89F0-42845A4FFE76}" type="presParOf" srcId="{27326C9C-1BE3-4BBF-AF8A-D767694BBCEC}" destId="{ABD837A8-AAE8-4A49-B0B7-B15DFD094D16}" srcOrd="1" destOrd="0" presId="urn:microsoft.com/office/officeart/2005/8/layout/orgChart1"/>
    <dgm:cxn modelId="{CAD7C963-9E95-4BE2-9837-9F007D2F31DA}" type="presParOf" srcId="{ABD837A8-AAE8-4A49-B0B7-B15DFD094D16}" destId="{43B3588B-D704-4A2F-9B45-D5FC432A835C}" srcOrd="0" destOrd="0" presId="urn:microsoft.com/office/officeart/2005/8/layout/orgChart1"/>
    <dgm:cxn modelId="{31FA9635-7394-48D6-A411-40DAFC743268}" type="presParOf" srcId="{43B3588B-D704-4A2F-9B45-D5FC432A835C}" destId="{CB0FD2B3-98E1-4C63-95F2-24D1480A7A61}" srcOrd="0" destOrd="0" presId="urn:microsoft.com/office/officeart/2005/8/layout/orgChart1"/>
    <dgm:cxn modelId="{CEF12636-9529-42DB-A833-858923EEFE29}" type="presParOf" srcId="{43B3588B-D704-4A2F-9B45-D5FC432A835C}" destId="{A868FCB6-B149-45A8-89E7-F2D886F9A2EF}" srcOrd="1" destOrd="0" presId="urn:microsoft.com/office/officeart/2005/8/layout/orgChart1"/>
    <dgm:cxn modelId="{B85EA905-91FC-40E8-A1F2-8A831FC39252}" type="presParOf" srcId="{ABD837A8-AAE8-4A49-B0B7-B15DFD094D16}" destId="{59DB22D6-C223-4308-9C1B-761C8F8013BB}" srcOrd="1" destOrd="0" presId="urn:microsoft.com/office/officeart/2005/8/layout/orgChart1"/>
    <dgm:cxn modelId="{8EC47B4C-C597-4B4D-B9AA-84A7927222D3}" type="presParOf" srcId="{59DB22D6-C223-4308-9C1B-761C8F8013BB}" destId="{9C74B01B-7088-4A33-8303-445D6CC28277}" srcOrd="0" destOrd="0" presId="urn:microsoft.com/office/officeart/2005/8/layout/orgChart1"/>
    <dgm:cxn modelId="{E7FF2BCC-B291-40F5-9D3D-6764F0668E4B}" type="presParOf" srcId="{59DB22D6-C223-4308-9C1B-761C8F8013BB}" destId="{49538B66-028A-4612-A839-8DC4011DEE10}" srcOrd="1" destOrd="0" presId="urn:microsoft.com/office/officeart/2005/8/layout/orgChart1"/>
    <dgm:cxn modelId="{641218CD-4CB6-4534-983C-B31E1B97979D}" type="presParOf" srcId="{49538B66-028A-4612-A839-8DC4011DEE10}" destId="{A9E97FCF-44A9-427C-A2EA-B9AD29817833}" srcOrd="0" destOrd="0" presId="urn:microsoft.com/office/officeart/2005/8/layout/orgChart1"/>
    <dgm:cxn modelId="{310FCB8B-F3F7-455E-8B18-8275445781E1}" type="presParOf" srcId="{A9E97FCF-44A9-427C-A2EA-B9AD29817833}" destId="{A637139C-3F30-4B0C-8BC7-BB9F64FF8A5C}" srcOrd="0" destOrd="0" presId="urn:microsoft.com/office/officeart/2005/8/layout/orgChart1"/>
    <dgm:cxn modelId="{DF6BE713-6756-4D35-A9AA-0E04C9BEF8CC}" type="presParOf" srcId="{A9E97FCF-44A9-427C-A2EA-B9AD29817833}" destId="{96FB7488-074D-46D9-AE79-0AED4196BDC6}" srcOrd="1" destOrd="0" presId="urn:microsoft.com/office/officeart/2005/8/layout/orgChart1"/>
    <dgm:cxn modelId="{BE45ECA0-9346-4086-8416-9E1312CBECDF}" type="presParOf" srcId="{49538B66-028A-4612-A839-8DC4011DEE10}" destId="{67E0231F-7F5B-4541-8ECF-BEE9C02D3A9A}" srcOrd="1" destOrd="0" presId="urn:microsoft.com/office/officeart/2005/8/layout/orgChart1"/>
    <dgm:cxn modelId="{1A7FBB76-8974-488A-BAA4-89BE9FF251AC}" type="presParOf" srcId="{67E0231F-7F5B-4541-8ECF-BEE9C02D3A9A}" destId="{423DFD63-E907-4C73-B01B-DED6229F22AF}" srcOrd="0" destOrd="0" presId="urn:microsoft.com/office/officeart/2005/8/layout/orgChart1"/>
    <dgm:cxn modelId="{EBB73DCB-A2E5-4B13-9939-45297E0C90CA}" type="presParOf" srcId="{67E0231F-7F5B-4541-8ECF-BEE9C02D3A9A}" destId="{0CEB2766-30F9-46BC-B664-C8E1620FB9B0}" srcOrd="1" destOrd="0" presId="urn:microsoft.com/office/officeart/2005/8/layout/orgChart1"/>
    <dgm:cxn modelId="{94F7EF34-AA9E-4E1E-A136-89D63F5D6967}" type="presParOf" srcId="{0CEB2766-30F9-46BC-B664-C8E1620FB9B0}" destId="{848188DE-98EA-4910-ADC2-3AC151B84885}" srcOrd="0" destOrd="0" presId="urn:microsoft.com/office/officeart/2005/8/layout/orgChart1"/>
    <dgm:cxn modelId="{9964AE2C-239F-4DFB-9B49-57DAAE4A7A7F}" type="presParOf" srcId="{848188DE-98EA-4910-ADC2-3AC151B84885}" destId="{92838054-8647-4A29-AE4D-9E1451370928}" srcOrd="0" destOrd="0" presId="urn:microsoft.com/office/officeart/2005/8/layout/orgChart1"/>
    <dgm:cxn modelId="{877C18D6-FEF7-4D7F-B717-5F47EB726E78}" type="presParOf" srcId="{848188DE-98EA-4910-ADC2-3AC151B84885}" destId="{71FED466-6470-4C3D-8ED9-FE1056355FF5}" srcOrd="1" destOrd="0" presId="urn:microsoft.com/office/officeart/2005/8/layout/orgChart1"/>
    <dgm:cxn modelId="{5D25A5B2-2428-417F-9C56-5F94E17DCC81}" type="presParOf" srcId="{0CEB2766-30F9-46BC-B664-C8E1620FB9B0}" destId="{300D467E-402B-4D45-869B-9AEF85DCFB79}" srcOrd="1" destOrd="0" presId="urn:microsoft.com/office/officeart/2005/8/layout/orgChart1"/>
    <dgm:cxn modelId="{8B2F05E8-4C19-49A4-82EB-2668A4973BE8}" type="presParOf" srcId="{300D467E-402B-4D45-869B-9AEF85DCFB79}" destId="{00AFFA76-1BB5-4ACD-9922-BB0BB297EF66}" srcOrd="0" destOrd="0" presId="urn:microsoft.com/office/officeart/2005/8/layout/orgChart1"/>
    <dgm:cxn modelId="{4B5B59DF-F0D7-4331-9097-94E4D74F4DE3}" type="presParOf" srcId="{300D467E-402B-4D45-869B-9AEF85DCFB79}" destId="{727AA113-BCB6-4C75-B9F8-50E1742515D4}" srcOrd="1" destOrd="0" presId="urn:microsoft.com/office/officeart/2005/8/layout/orgChart1"/>
    <dgm:cxn modelId="{FA9D0803-5601-477D-A72F-3BD8EE79A51E}" type="presParOf" srcId="{727AA113-BCB6-4C75-B9F8-50E1742515D4}" destId="{920A6AD6-DEA9-4931-AB0A-5D34F1B73CEA}" srcOrd="0" destOrd="0" presId="urn:microsoft.com/office/officeart/2005/8/layout/orgChart1"/>
    <dgm:cxn modelId="{B44CB35E-027A-4E73-BFB7-4B6495B2C63A}" type="presParOf" srcId="{920A6AD6-DEA9-4931-AB0A-5D34F1B73CEA}" destId="{2076E856-FB22-45E0-A1C3-22CD6EBEE187}" srcOrd="0" destOrd="0" presId="urn:microsoft.com/office/officeart/2005/8/layout/orgChart1"/>
    <dgm:cxn modelId="{CF003BFC-7DCD-4A21-8517-F7A8E936B059}" type="presParOf" srcId="{920A6AD6-DEA9-4931-AB0A-5D34F1B73CEA}" destId="{A9212D09-8CF8-4503-AAD0-DF7FCC2B7719}" srcOrd="1" destOrd="0" presId="urn:microsoft.com/office/officeart/2005/8/layout/orgChart1"/>
    <dgm:cxn modelId="{E225AC62-966F-46D5-8853-1EB53EDE8075}" type="presParOf" srcId="{727AA113-BCB6-4C75-B9F8-50E1742515D4}" destId="{AFD0DFE5-2F62-49CA-9B2C-85D1F0E890B0}" srcOrd="1" destOrd="0" presId="urn:microsoft.com/office/officeart/2005/8/layout/orgChart1"/>
    <dgm:cxn modelId="{BC722DDB-C913-45EB-8C21-165614216305}" type="presParOf" srcId="{727AA113-BCB6-4C75-B9F8-50E1742515D4}" destId="{D368E159-303D-4535-9E39-7FCB89437992}" srcOrd="2" destOrd="0" presId="urn:microsoft.com/office/officeart/2005/8/layout/orgChart1"/>
    <dgm:cxn modelId="{98B5C2A1-B59A-42C9-B0A3-A9DED7E05864}" type="presParOf" srcId="{300D467E-402B-4D45-869B-9AEF85DCFB79}" destId="{3B6FE21B-5573-4BBF-A262-9925E88E6771}" srcOrd="2" destOrd="0" presId="urn:microsoft.com/office/officeart/2005/8/layout/orgChart1"/>
    <dgm:cxn modelId="{8064950A-2144-43A2-8780-B80DA24F1716}" type="presParOf" srcId="{300D467E-402B-4D45-869B-9AEF85DCFB79}" destId="{00078312-35A5-49F3-B6BA-D487E97B271F}" srcOrd="3" destOrd="0" presId="urn:microsoft.com/office/officeart/2005/8/layout/orgChart1"/>
    <dgm:cxn modelId="{5D76536B-2347-4B63-9D77-0748C3BE3C7D}" type="presParOf" srcId="{00078312-35A5-49F3-B6BA-D487E97B271F}" destId="{66831F75-0BB8-4A89-A81C-D9177F7D4D3C}" srcOrd="0" destOrd="0" presId="urn:microsoft.com/office/officeart/2005/8/layout/orgChart1"/>
    <dgm:cxn modelId="{6E6BEC01-7BE9-4B25-8ABE-5E345746E5F7}" type="presParOf" srcId="{66831F75-0BB8-4A89-A81C-D9177F7D4D3C}" destId="{A1FB83BE-5776-4010-A7A6-7F3F4E731814}" srcOrd="0" destOrd="0" presId="urn:microsoft.com/office/officeart/2005/8/layout/orgChart1"/>
    <dgm:cxn modelId="{1FA868E8-1CC1-47A2-A3E3-32C46C4387FC}" type="presParOf" srcId="{66831F75-0BB8-4A89-A81C-D9177F7D4D3C}" destId="{FDF8D85E-94CD-44D9-A717-09E00C5A1765}" srcOrd="1" destOrd="0" presId="urn:microsoft.com/office/officeart/2005/8/layout/orgChart1"/>
    <dgm:cxn modelId="{87CD1D28-10BC-48DF-B7E6-C821E6254C4E}" type="presParOf" srcId="{00078312-35A5-49F3-B6BA-D487E97B271F}" destId="{03CB1262-BA64-4EB6-8B4F-3F6C180FC9D1}" srcOrd="1" destOrd="0" presId="urn:microsoft.com/office/officeart/2005/8/layout/orgChart1"/>
    <dgm:cxn modelId="{271CFEE6-EAFD-4BBB-8912-3266EA3EAFD0}" type="presParOf" srcId="{03CB1262-BA64-4EB6-8B4F-3F6C180FC9D1}" destId="{EF3F4C50-4436-47DE-AF21-D342B2399602}" srcOrd="0" destOrd="0" presId="urn:microsoft.com/office/officeart/2005/8/layout/orgChart1"/>
    <dgm:cxn modelId="{E26D2E98-3CA5-45D2-9E26-61AD8932262F}" type="presParOf" srcId="{03CB1262-BA64-4EB6-8B4F-3F6C180FC9D1}" destId="{30D95FE3-5285-46C1-9113-1D8BECFBEAE4}" srcOrd="1" destOrd="0" presId="urn:microsoft.com/office/officeart/2005/8/layout/orgChart1"/>
    <dgm:cxn modelId="{42686EDA-6958-4E3F-9998-7BF37B6CCE11}" type="presParOf" srcId="{30D95FE3-5285-46C1-9113-1D8BECFBEAE4}" destId="{C8AEC35E-3CEB-4281-9CCD-755F0587BEBB}" srcOrd="0" destOrd="0" presId="urn:microsoft.com/office/officeart/2005/8/layout/orgChart1"/>
    <dgm:cxn modelId="{383A661C-7ADB-4DBD-8BAB-C04642FCFA07}" type="presParOf" srcId="{C8AEC35E-3CEB-4281-9CCD-755F0587BEBB}" destId="{4F536BCA-E3AE-4A22-8BBB-E20DB7A2B3BC}" srcOrd="0" destOrd="0" presId="urn:microsoft.com/office/officeart/2005/8/layout/orgChart1"/>
    <dgm:cxn modelId="{EB004ACD-3BD8-44AD-A7B4-2B0E80D6A51C}" type="presParOf" srcId="{C8AEC35E-3CEB-4281-9CCD-755F0587BEBB}" destId="{1F4999B4-84D7-4628-9D54-A511E001FB8C}" srcOrd="1" destOrd="0" presId="urn:microsoft.com/office/officeart/2005/8/layout/orgChart1"/>
    <dgm:cxn modelId="{5EA221EC-539E-483E-8C77-9B6621A24908}" type="presParOf" srcId="{30D95FE3-5285-46C1-9113-1D8BECFBEAE4}" destId="{552D2337-8CC9-41F0-86BF-B633A60DD670}" srcOrd="1" destOrd="0" presId="urn:microsoft.com/office/officeart/2005/8/layout/orgChart1"/>
    <dgm:cxn modelId="{7F91E05F-8761-45BF-813B-2273D292D2FB}" type="presParOf" srcId="{552D2337-8CC9-41F0-86BF-B633A60DD670}" destId="{9CB3ADAB-5D55-4677-BFF6-27AFF3E1DA6F}" srcOrd="0" destOrd="0" presId="urn:microsoft.com/office/officeart/2005/8/layout/orgChart1"/>
    <dgm:cxn modelId="{26C0B24B-458B-4AD9-9109-A5FF4C97B395}" type="presParOf" srcId="{552D2337-8CC9-41F0-86BF-B633A60DD670}" destId="{EA08347B-9B08-405B-A7B3-D141F69D4843}" srcOrd="1" destOrd="0" presId="urn:microsoft.com/office/officeart/2005/8/layout/orgChart1"/>
    <dgm:cxn modelId="{433360ED-8B36-47B0-BC57-30E9C597A252}" type="presParOf" srcId="{EA08347B-9B08-405B-A7B3-D141F69D4843}" destId="{F5DFE1B9-B867-4C17-8A02-D0F1DE9FD739}" srcOrd="0" destOrd="0" presId="urn:microsoft.com/office/officeart/2005/8/layout/orgChart1"/>
    <dgm:cxn modelId="{AA31EB16-998E-4F1B-819B-C5FC44EF022D}" type="presParOf" srcId="{F5DFE1B9-B867-4C17-8A02-D0F1DE9FD739}" destId="{2AF6B637-314B-4CDA-81B9-0566AD26FAED}" srcOrd="0" destOrd="0" presId="urn:microsoft.com/office/officeart/2005/8/layout/orgChart1"/>
    <dgm:cxn modelId="{5444B8C2-30FA-42F3-B3B6-577E2E2052DD}" type="presParOf" srcId="{F5DFE1B9-B867-4C17-8A02-D0F1DE9FD739}" destId="{ECFF678D-DD92-4733-9936-48F524EC96D3}" srcOrd="1" destOrd="0" presId="urn:microsoft.com/office/officeart/2005/8/layout/orgChart1"/>
    <dgm:cxn modelId="{65800EA9-C366-49AF-A330-15B1A689898B}" type="presParOf" srcId="{EA08347B-9B08-405B-A7B3-D141F69D4843}" destId="{5FBD440D-B8DD-4B3C-AD54-E59A303D8A7E}" srcOrd="1" destOrd="0" presId="urn:microsoft.com/office/officeart/2005/8/layout/orgChart1"/>
    <dgm:cxn modelId="{904499DD-A541-42F2-9E28-AA5AD612CCDC}" type="presParOf" srcId="{5FBD440D-B8DD-4B3C-AD54-E59A303D8A7E}" destId="{FAA1C841-3AC5-4812-88ED-B06D7F815F09}" srcOrd="0" destOrd="0" presId="urn:microsoft.com/office/officeart/2005/8/layout/orgChart1"/>
    <dgm:cxn modelId="{9E95A9F8-9A72-4EDA-9E91-BEDEFFA43BFA}" type="presParOf" srcId="{5FBD440D-B8DD-4B3C-AD54-E59A303D8A7E}" destId="{F18EA8FC-B0A0-4488-A183-B01B25486CB3}" srcOrd="1" destOrd="0" presId="urn:microsoft.com/office/officeart/2005/8/layout/orgChart1"/>
    <dgm:cxn modelId="{7CC8A1BF-B445-48CE-86C5-436C73BC5E66}" type="presParOf" srcId="{F18EA8FC-B0A0-4488-A183-B01B25486CB3}" destId="{CD91D3B0-6E30-4DF7-B3D2-5F05E735257D}" srcOrd="0" destOrd="0" presId="urn:microsoft.com/office/officeart/2005/8/layout/orgChart1"/>
    <dgm:cxn modelId="{5811AA40-A2C9-468E-8501-B46B5ACBB2BF}" type="presParOf" srcId="{CD91D3B0-6E30-4DF7-B3D2-5F05E735257D}" destId="{6602648A-DCC2-438B-BFA7-C82CD52913EB}" srcOrd="0" destOrd="0" presId="urn:microsoft.com/office/officeart/2005/8/layout/orgChart1"/>
    <dgm:cxn modelId="{E83CCCAA-28ED-4C75-9725-0D7C737CAA8A}" type="presParOf" srcId="{CD91D3B0-6E30-4DF7-B3D2-5F05E735257D}" destId="{32F37680-2EC4-46FD-A52C-B6EA003ED307}" srcOrd="1" destOrd="0" presId="urn:microsoft.com/office/officeart/2005/8/layout/orgChart1"/>
    <dgm:cxn modelId="{79DC077D-23D7-49C8-A4F1-49C868BAA859}" type="presParOf" srcId="{F18EA8FC-B0A0-4488-A183-B01B25486CB3}" destId="{A15D7975-2CF7-4E13-BF76-D8AEF82DC8FC}" srcOrd="1" destOrd="0" presId="urn:microsoft.com/office/officeart/2005/8/layout/orgChart1"/>
    <dgm:cxn modelId="{E24334A6-B605-4D45-9D44-AB233616C845}" type="presParOf" srcId="{F18EA8FC-B0A0-4488-A183-B01B25486CB3}" destId="{FA880320-070C-4464-8F9D-AB7DB30487B9}" srcOrd="2" destOrd="0" presId="urn:microsoft.com/office/officeart/2005/8/layout/orgChart1"/>
    <dgm:cxn modelId="{50F1F0C4-F9A6-40D0-9EEA-1C11EF55DC7C}" type="presParOf" srcId="{EA08347B-9B08-405B-A7B3-D141F69D4843}" destId="{DB5F87B0-1E14-4435-B880-BD4F7D5EC7F5}" srcOrd="2" destOrd="0" presId="urn:microsoft.com/office/officeart/2005/8/layout/orgChart1"/>
    <dgm:cxn modelId="{0B7DB7B6-E577-4F71-B1FD-5DB96AD425D2}" type="presParOf" srcId="{30D95FE3-5285-46C1-9113-1D8BECFBEAE4}" destId="{873EF617-F0CB-4EC8-A5A3-C8609637817C}" srcOrd="2" destOrd="0" presId="urn:microsoft.com/office/officeart/2005/8/layout/orgChart1"/>
    <dgm:cxn modelId="{D7DE1022-EC4B-4EFC-A33B-AD40F870634A}" type="presParOf" srcId="{00078312-35A5-49F3-B6BA-D487E97B271F}" destId="{F04297A6-FBDB-4A4D-ABD9-8DFF3B6640C2}" srcOrd="2" destOrd="0" presId="urn:microsoft.com/office/officeart/2005/8/layout/orgChart1"/>
    <dgm:cxn modelId="{C2E892E2-E2E9-4388-83C3-06CBF88DAB24}" type="presParOf" srcId="{300D467E-402B-4D45-869B-9AEF85DCFB79}" destId="{A9C0AD86-A574-40E2-811A-0155D034682E}" srcOrd="4" destOrd="0" presId="urn:microsoft.com/office/officeart/2005/8/layout/orgChart1"/>
    <dgm:cxn modelId="{5BB964AF-1624-4423-ABF5-8C30517750C3}" type="presParOf" srcId="{300D467E-402B-4D45-869B-9AEF85DCFB79}" destId="{983D74C4-0E6D-43AD-96C1-BFAEB0CF34A6}" srcOrd="5" destOrd="0" presId="urn:microsoft.com/office/officeart/2005/8/layout/orgChart1"/>
    <dgm:cxn modelId="{12C040BE-4B6C-41C8-B04C-C6B2CF55BFE6}" type="presParOf" srcId="{983D74C4-0E6D-43AD-96C1-BFAEB0CF34A6}" destId="{ECC97CDF-DFBF-4B2A-B42E-8816CB3CA006}" srcOrd="0" destOrd="0" presId="urn:microsoft.com/office/officeart/2005/8/layout/orgChart1"/>
    <dgm:cxn modelId="{0453E5F9-EBA2-4C0A-9CBE-68D792F74440}" type="presParOf" srcId="{ECC97CDF-DFBF-4B2A-B42E-8816CB3CA006}" destId="{6A096905-9CA4-4C8C-AFD0-D70FE8FFC39A}" srcOrd="0" destOrd="0" presId="urn:microsoft.com/office/officeart/2005/8/layout/orgChart1"/>
    <dgm:cxn modelId="{13A8784B-B9FB-4237-81DF-F497B802FEAD}" type="presParOf" srcId="{ECC97CDF-DFBF-4B2A-B42E-8816CB3CA006}" destId="{56E1CF5A-AD17-402A-92D8-933551EED704}" srcOrd="1" destOrd="0" presId="urn:microsoft.com/office/officeart/2005/8/layout/orgChart1"/>
    <dgm:cxn modelId="{B303981D-F020-48E3-A808-DFC6A466E2B9}" type="presParOf" srcId="{983D74C4-0E6D-43AD-96C1-BFAEB0CF34A6}" destId="{5FB28119-76DB-443A-B125-56F81230960C}" srcOrd="1" destOrd="0" presId="urn:microsoft.com/office/officeart/2005/8/layout/orgChart1"/>
    <dgm:cxn modelId="{673F8F5E-4991-4641-87A3-2BE5E727FA29}" type="presParOf" srcId="{983D74C4-0E6D-43AD-96C1-BFAEB0CF34A6}" destId="{785C273E-525C-4600-B5FB-EA7466143BD4}" srcOrd="2" destOrd="0" presId="urn:microsoft.com/office/officeart/2005/8/layout/orgChart1"/>
    <dgm:cxn modelId="{F3AD6BA9-0027-47A0-A314-533004989A70}" type="presParOf" srcId="{0CEB2766-30F9-46BC-B664-C8E1620FB9B0}" destId="{7ED3B886-6D77-4605-8451-CCB56245E63B}" srcOrd="2" destOrd="0" presId="urn:microsoft.com/office/officeart/2005/8/layout/orgChart1"/>
    <dgm:cxn modelId="{970CBD71-706E-4343-B67B-2C6BBFEDD3F3}" type="presParOf" srcId="{49538B66-028A-4612-A839-8DC4011DEE10}" destId="{F60B1321-98C2-467D-BA3D-8DF0770C6EF4}" srcOrd="2" destOrd="0" presId="urn:microsoft.com/office/officeart/2005/8/layout/orgChart1"/>
    <dgm:cxn modelId="{9C9DEE5C-4E36-4F21-BD39-0E87056020BA}" type="presParOf" srcId="{ABD837A8-AAE8-4A49-B0B7-B15DFD094D16}" destId="{492F4D7C-D8F7-40D1-984C-3352CF9161EC}" srcOrd="2" destOrd="0" presId="urn:microsoft.com/office/officeart/2005/8/layout/orgChart1"/>
    <dgm:cxn modelId="{DD223CBC-E5E7-4EF2-8166-DA7D79C5ED77}"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FF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6B34C97D-1FE8-4C38-9255-93CE64DF6AAA}" type="presOf" srcId="{9941FE08-370F-4C0B-B7C0-884491FBACBA}" destId="{A868FCB6-B149-45A8-89E7-F2D886F9A2EF}"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9BEB199-312D-446A-949E-DFD2F7677003}" type="presOf" srcId="{D7E9DDF7-C64D-4FB2-BD8B-582A5976CE68}" destId="{4F536BCA-E3AE-4A22-8BBB-E20DB7A2B3BC}" srcOrd="0" destOrd="0" presId="urn:microsoft.com/office/officeart/2005/8/layout/orgChart1"/>
    <dgm:cxn modelId="{95D6E118-4607-4D05-97D0-39F4FC16CFF3}" type="presOf" srcId="{BB309E08-39F2-4600-AED5-49A2213CBA3E}" destId="{A9212D09-8CF8-4503-AAD0-DF7FCC2B7719}" srcOrd="1" destOrd="0" presId="urn:microsoft.com/office/officeart/2005/8/layout/orgChart1"/>
    <dgm:cxn modelId="{9F679904-119F-454E-9C8F-4E1DA7BABF32}" type="presOf" srcId="{07F2CDD9-1A3B-4040-9997-46948BF1F146}" destId="{171FAA40-658F-40AE-886D-668F6A84496F}" srcOrd="0" destOrd="0" presId="urn:microsoft.com/office/officeart/2005/8/layout/orgChart1"/>
    <dgm:cxn modelId="{D28A5292-5D67-4E09-B00B-C722A84B72CE}" type="presOf" srcId="{82466762-97D7-4752-95D6-1EA96F082D9A}" destId="{A9C0AD86-A574-40E2-811A-0155D034682E}" srcOrd="0" destOrd="0" presId="urn:microsoft.com/office/officeart/2005/8/layout/orgChart1"/>
    <dgm:cxn modelId="{ED09FF38-29E0-4519-875B-1131D6B2B3C2}" type="presOf" srcId="{3B86EE78-4949-4B96-A226-46AE6C880DFC}" destId="{EF3F4C50-4436-47DE-AF21-D342B2399602}" srcOrd="0" destOrd="0" presId="urn:microsoft.com/office/officeart/2005/8/layout/orgChart1"/>
    <dgm:cxn modelId="{3A464173-ABF4-4313-A74A-07D9040604B1}" type="presOf" srcId="{F48ECA67-F44F-4F2B-BE4B-265E2A06353D}" destId="{ECFF678D-DD92-4733-9936-48F524EC96D3}" srcOrd="1" destOrd="0" presId="urn:microsoft.com/office/officeart/2005/8/layout/orgChart1"/>
    <dgm:cxn modelId="{E1A91621-AA7A-45C6-A183-6CCFA9D488F9}" type="presOf" srcId="{BF6369B4-C7FC-48BE-8557-58DD6C7CB978}" destId="{6A096905-9CA4-4C8C-AFD0-D70FE8FFC39A}" srcOrd="0" destOrd="0" presId="urn:microsoft.com/office/officeart/2005/8/layout/orgChart1"/>
    <dgm:cxn modelId="{5806E499-0553-4AE1-9BDB-C1CE8C6814F6}" type="presOf" srcId="{FCBA488B-9379-4F1B-892B-A28167B00863}" destId="{96FB7488-074D-46D9-AE79-0AED4196BDC6}" srcOrd="1" destOrd="0" presId="urn:microsoft.com/office/officeart/2005/8/layout/orgChart1"/>
    <dgm:cxn modelId="{1465E35D-F015-43DF-B9A7-326A62A86D97}" type="presOf" srcId="{9941FE08-370F-4C0B-B7C0-884491FBACBA}" destId="{CB0FD2B3-98E1-4C63-95F2-24D1480A7A61}" srcOrd="0" destOrd="0" presId="urn:microsoft.com/office/officeart/2005/8/layout/orgChart1"/>
    <dgm:cxn modelId="{E1D6BBF3-8767-4618-91B0-284D347EF456}" type="presOf" srcId="{FCBA488B-9379-4F1B-892B-A28167B00863}" destId="{A637139C-3F30-4B0C-8BC7-BB9F64FF8A5C}" srcOrd="0" destOrd="0" presId="urn:microsoft.com/office/officeart/2005/8/layout/orgChart1"/>
    <dgm:cxn modelId="{D9C8ACF2-9B9A-4D84-87A9-10861D150634}" type="presOf" srcId="{531AE681-58F1-42E7-B95C-27968BFB14E7}" destId="{3B6FE21B-5573-4BBF-A262-9925E88E6771}"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666EC4AA-BCF5-4AD3-8612-33AA25A7EFA0}" type="presOf" srcId="{F48ECA67-F44F-4F2B-BE4B-265E2A06353D}" destId="{2AF6B637-314B-4CDA-81B9-0566AD26FAED}" srcOrd="0" destOrd="0" presId="urn:microsoft.com/office/officeart/2005/8/layout/orgChart1"/>
    <dgm:cxn modelId="{FFDEC470-92A3-48AD-9C38-EB0847DE6CF8}" type="presOf" srcId="{4A85E487-6E50-47F8-9BCC-5096A248B99C}" destId="{A1FB83BE-5776-4010-A7A6-7F3F4E731814}" srcOrd="0" destOrd="0" presId="urn:microsoft.com/office/officeart/2005/8/layout/orgChart1"/>
    <dgm:cxn modelId="{E01E48FA-8C87-4912-93AF-A2807332B169}" type="presOf" srcId="{C07B5558-B5FE-4033-9577-DFA2DCB46ABC}" destId="{9C74B01B-7088-4A33-8303-445D6CC2827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977C6CA6-2B4E-43F9-9C8A-0E4DB40A9ADD}" type="presOf" srcId="{F184975E-349A-4CBF-BB39-EC3617665101}" destId="{6602648A-DCC2-438B-BFA7-C82CD52913EB}" srcOrd="0" destOrd="0" presId="urn:microsoft.com/office/officeart/2005/8/layout/orgChart1"/>
    <dgm:cxn modelId="{0072CFA7-BC63-49E6-843F-CDC944C63E11}" type="presOf" srcId="{30B491EF-D6AA-41ED-9CF5-86D4CE5F11F7}" destId="{71FED466-6470-4C3D-8ED9-FE1056355FF5}"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21721AC6-48BA-47DF-97B7-CDA8584BB05A}" type="presOf" srcId="{F184975E-349A-4CBF-BB39-EC3617665101}" destId="{32F37680-2EC4-46FD-A52C-B6EA003ED307}"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29A0C0D1-5BE1-4C80-8E27-8DFDA49426C2}" type="presOf" srcId="{D7E9DDF7-C64D-4FB2-BD8B-582A5976CE68}" destId="{1F4999B4-84D7-4628-9D54-A511E001FB8C}"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B623946-A852-4658-9CA7-BA0E811EB069}"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263F39F4-4A47-4841-B7DD-0087F79C10EC}" type="presOf" srcId="{BB309E08-39F2-4600-AED5-49A2213CBA3E}" destId="{2076E856-FB22-45E0-A1C3-22CD6EBEE187}" srcOrd="0" destOrd="0" presId="urn:microsoft.com/office/officeart/2005/8/layout/orgChart1"/>
    <dgm:cxn modelId="{4A00CA4C-4038-4A7B-8440-1A1F8C3FEBB3}" type="presOf" srcId="{30B491EF-D6AA-41ED-9CF5-86D4CE5F11F7}" destId="{92838054-8647-4A29-AE4D-9E1451370928}" srcOrd="0" destOrd="0" presId="urn:microsoft.com/office/officeart/2005/8/layout/orgChart1"/>
    <dgm:cxn modelId="{7BBBE26D-5B75-47F6-830B-242ECA70AFEB}" type="presOf" srcId="{4A85E487-6E50-47F8-9BCC-5096A248B99C}" destId="{FDF8D85E-94CD-44D9-A717-09E00C5A1765}" srcOrd="1" destOrd="0" presId="urn:microsoft.com/office/officeart/2005/8/layout/orgChart1"/>
    <dgm:cxn modelId="{404078ED-453E-4337-8E43-EAF1DB8E285B}" type="presOf" srcId="{BF6369B4-C7FC-48BE-8557-58DD6C7CB978}" destId="{56E1CF5A-AD17-402A-92D8-933551EED704}" srcOrd="1" destOrd="0" presId="urn:microsoft.com/office/officeart/2005/8/layout/orgChart1"/>
    <dgm:cxn modelId="{E912B15E-70B5-4DB2-BC63-AF66C0F5F97E}" type="presOf" srcId="{3633DFA1-BF3C-4902-BA82-14D2DF83CB7D}" destId="{423DFD63-E907-4C73-B01B-DED6229F22AF}" srcOrd="0" destOrd="0" presId="urn:microsoft.com/office/officeart/2005/8/layout/orgChart1"/>
    <dgm:cxn modelId="{65B95D63-6EB6-4205-A554-400D5718B7DE}" type="presOf" srcId="{3AB46ACC-1AFA-475A-8B10-90CDFD73B014}" destId="{00AFFA76-1BB5-4ACD-9922-BB0BB297EF66}" srcOrd="0" destOrd="0" presId="urn:microsoft.com/office/officeart/2005/8/layout/orgChart1"/>
    <dgm:cxn modelId="{7890676E-37D0-4127-8F63-C4BD1EF029E6}" type="presOf" srcId="{C43D2E28-0C1D-4816-8555-5F7DD35B3317}" destId="{2F0C6C9A-CAF6-4FE9-8ED2-DECEC25ED750}"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7F964FEA-3261-475F-B5DA-46747BCABE2A}" type="presOf" srcId="{E540E76C-ABB5-4F5F-BC7E-B5E2C2F51C06}" destId="{FAA1C841-3AC5-4812-88ED-B06D7F815F09}"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F2DF9FB1-CAF7-419F-80DA-666C563D4A20}" type="presOf" srcId="{AADE4F90-6322-4A54-BEFF-AB3ECA0E4F29}" destId="{9CB3ADAB-5D55-4677-BFF6-27AFF3E1DA6F}" srcOrd="0" destOrd="0" presId="urn:microsoft.com/office/officeart/2005/8/layout/orgChart1"/>
    <dgm:cxn modelId="{76D3EDC9-81A6-4C12-8B73-9F8FBFB03E0E}" type="presOf" srcId="{C43D2E28-0C1D-4816-8555-5F7DD35B3317}" destId="{7D1891B7-71E1-4466-9AD6-9E0CB6C68BCF}"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DFBCE997-F4B5-4A49-AC01-E612BD99B523}" type="presParOf" srcId="{1D20635F-232A-435B-A127-80E62CF29CD9}" destId="{F48C1AEF-05E5-456C-B8DA-7C1111BD394A}" srcOrd="0" destOrd="0" presId="urn:microsoft.com/office/officeart/2005/8/layout/orgChart1"/>
    <dgm:cxn modelId="{F91188FA-2C8E-43F7-99D7-14319F36C4AA}" type="presParOf" srcId="{F48C1AEF-05E5-456C-B8DA-7C1111BD394A}" destId="{EB15D458-A4B7-43A7-B3A5-F6C4748B18A1}" srcOrd="0" destOrd="0" presId="urn:microsoft.com/office/officeart/2005/8/layout/orgChart1"/>
    <dgm:cxn modelId="{324503E6-D17B-4CBE-9336-6C70F9E2447F}" type="presParOf" srcId="{EB15D458-A4B7-43A7-B3A5-F6C4748B18A1}" destId="{2F0C6C9A-CAF6-4FE9-8ED2-DECEC25ED750}" srcOrd="0" destOrd="0" presId="urn:microsoft.com/office/officeart/2005/8/layout/orgChart1"/>
    <dgm:cxn modelId="{C2A6FBE1-1F9E-4F0A-B9D6-B596CF2050EF}" type="presParOf" srcId="{EB15D458-A4B7-43A7-B3A5-F6C4748B18A1}" destId="{7D1891B7-71E1-4466-9AD6-9E0CB6C68BCF}" srcOrd="1" destOrd="0" presId="urn:microsoft.com/office/officeart/2005/8/layout/orgChart1"/>
    <dgm:cxn modelId="{87FE96F6-4C13-4258-87BA-C4A6B271947F}" type="presParOf" srcId="{F48C1AEF-05E5-456C-B8DA-7C1111BD394A}" destId="{27326C9C-1BE3-4BBF-AF8A-D767694BBCEC}" srcOrd="1" destOrd="0" presId="urn:microsoft.com/office/officeart/2005/8/layout/orgChart1"/>
    <dgm:cxn modelId="{FB5967C7-D08A-46C4-AD2E-7E9849B9082C}" type="presParOf" srcId="{27326C9C-1BE3-4BBF-AF8A-D767694BBCEC}" destId="{171FAA40-658F-40AE-886D-668F6A84496F}" srcOrd="0" destOrd="0" presId="urn:microsoft.com/office/officeart/2005/8/layout/orgChart1"/>
    <dgm:cxn modelId="{04C409AF-C4A8-419A-B55D-BA174C004B6F}" type="presParOf" srcId="{27326C9C-1BE3-4BBF-AF8A-D767694BBCEC}" destId="{ABD837A8-AAE8-4A49-B0B7-B15DFD094D16}" srcOrd="1" destOrd="0" presId="urn:microsoft.com/office/officeart/2005/8/layout/orgChart1"/>
    <dgm:cxn modelId="{C01C9FF1-4DEA-4780-85D1-171DF7D80F56}" type="presParOf" srcId="{ABD837A8-AAE8-4A49-B0B7-B15DFD094D16}" destId="{43B3588B-D704-4A2F-9B45-D5FC432A835C}" srcOrd="0" destOrd="0" presId="urn:microsoft.com/office/officeart/2005/8/layout/orgChart1"/>
    <dgm:cxn modelId="{5BC90033-7D4A-421F-B622-9F6DA14A3A0C}" type="presParOf" srcId="{43B3588B-D704-4A2F-9B45-D5FC432A835C}" destId="{CB0FD2B3-98E1-4C63-95F2-24D1480A7A61}" srcOrd="0" destOrd="0" presId="urn:microsoft.com/office/officeart/2005/8/layout/orgChart1"/>
    <dgm:cxn modelId="{3A2A466A-ED92-47B6-97FB-E693A11824DD}" type="presParOf" srcId="{43B3588B-D704-4A2F-9B45-D5FC432A835C}" destId="{A868FCB6-B149-45A8-89E7-F2D886F9A2EF}" srcOrd="1" destOrd="0" presId="urn:microsoft.com/office/officeart/2005/8/layout/orgChart1"/>
    <dgm:cxn modelId="{AF33E558-A02A-4CE0-B9BE-EE20596B3924}" type="presParOf" srcId="{ABD837A8-AAE8-4A49-B0B7-B15DFD094D16}" destId="{59DB22D6-C223-4308-9C1B-761C8F8013BB}" srcOrd="1" destOrd="0" presId="urn:microsoft.com/office/officeart/2005/8/layout/orgChart1"/>
    <dgm:cxn modelId="{C0DF2E17-F6CF-4081-8086-8C17774ACB55}" type="presParOf" srcId="{59DB22D6-C223-4308-9C1B-761C8F8013BB}" destId="{9C74B01B-7088-4A33-8303-445D6CC28277}" srcOrd="0" destOrd="0" presId="urn:microsoft.com/office/officeart/2005/8/layout/orgChart1"/>
    <dgm:cxn modelId="{C67F8FBC-B3D0-4E9E-8B55-F00232CAAFC7}" type="presParOf" srcId="{59DB22D6-C223-4308-9C1B-761C8F8013BB}" destId="{49538B66-028A-4612-A839-8DC4011DEE10}" srcOrd="1" destOrd="0" presId="urn:microsoft.com/office/officeart/2005/8/layout/orgChart1"/>
    <dgm:cxn modelId="{93B17460-8F7E-47DF-9AC3-69CFB77423FB}" type="presParOf" srcId="{49538B66-028A-4612-A839-8DC4011DEE10}" destId="{A9E97FCF-44A9-427C-A2EA-B9AD29817833}" srcOrd="0" destOrd="0" presId="urn:microsoft.com/office/officeart/2005/8/layout/orgChart1"/>
    <dgm:cxn modelId="{D0F49297-548E-4C3A-AB14-67313433EFBC}" type="presParOf" srcId="{A9E97FCF-44A9-427C-A2EA-B9AD29817833}" destId="{A637139C-3F30-4B0C-8BC7-BB9F64FF8A5C}" srcOrd="0" destOrd="0" presId="urn:microsoft.com/office/officeart/2005/8/layout/orgChart1"/>
    <dgm:cxn modelId="{16C39789-E5F6-402A-B491-D69E021F8275}" type="presParOf" srcId="{A9E97FCF-44A9-427C-A2EA-B9AD29817833}" destId="{96FB7488-074D-46D9-AE79-0AED4196BDC6}" srcOrd="1" destOrd="0" presId="urn:microsoft.com/office/officeart/2005/8/layout/orgChart1"/>
    <dgm:cxn modelId="{2C4BBF6E-466D-48B7-A6A8-BD0FFE7F0506}" type="presParOf" srcId="{49538B66-028A-4612-A839-8DC4011DEE10}" destId="{67E0231F-7F5B-4541-8ECF-BEE9C02D3A9A}" srcOrd="1" destOrd="0" presId="urn:microsoft.com/office/officeart/2005/8/layout/orgChart1"/>
    <dgm:cxn modelId="{FF837790-A137-4C57-AA4D-782AF6728470}" type="presParOf" srcId="{67E0231F-7F5B-4541-8ECF-BEE9C02D3A9A}" destId="{423DFD63-E907-4C73-B01B-DED6229F22AF}" srcOrd="0" destOrd="0" presId="urn:microsoft.com/office/officeart/2005/8/layout/orgChart1"/>
    <dgm:cxn modelId="{0FF4EED4-3C35-4DF0-A9E6-876699A19285}" type="presParOf" srcId="{67E0231F-7F5B-4541-8ECF-BEE9C02D3A9A}" destId="{0CEB2766-30F9-46BC-B664-C8E1620FB9B0}" srcOrd="1" destOrd="0" presId="urn:microsoft.com/office/officeart/2005/8/layout/orgChart1"/>
    <dgm:cxn modelId="{F51AA9F9-4AE5-430B-A54C-7B98C0B0A8B2}" type="presParOf" srcId="{0CEB2766-30F9-46BC-B664-C8E1620FB9B0}" destId="{848188DE-98EA-4910-ADC2-3AC151B84885}" srcOrd="0" destOrd="0" presId="urn:microsoft.com/office/officeart/2005/8/layout/orgChart1"/>
    <dgm:cxn modelId="{D132A843-674D-4606-BF52-41C179BFF645}" type="presParOf" srcId="{848188DE-98EA-4910-ADC2-3AC151B84885}" destId="{92838054-8647-4A29-AE4D-9E1451370928}" srcOrd="0" destOrd="0" presId="urn:microsoft.com/office/officeart/2005/8/layout/orgChart1"/>
    <dgm:cxn modelId="{20252776-7642-4C99-8DB5-FF7320D4DFDE}" type="presParOf" srcId="{848188DE-98EA-4910-ADC2-3AC151B84885}" destId="{71FED466-6470-4C3D-8ED9-FE1056355FF5}" srcOrd="1" destOrd="0" presId="urn:microsoft.com/office/officeart/2005/8/layout/orgChart1"/>
    <dgm:cxn modelId="{97EE5CC1-014B-4E83-9C7A-3172C466DE61}" type="presParOf" srcId="{0CEB2766-30F9-46BC-B664-C8E1620FB9B0}" destId="{300D467E-402B-4D45-869B-9AEF85DCFB79}" srcOrd="1" destOrd="0" presId="urn:microsoft.com/office/officeart/2005/8/layout/orgChart1"/>
    <dgm:cxn modelId="{0E4EE58E-0503-4E1B-B74E-F73A88877739}" type="presParOf" srcId="{300D467E-402B-4D45-869B-9AEF85DCFB79}" destId="{00AFFA76-1BB5-4ACD-9922-BB0BB297EF66}" srcOrd="0" destOrd="0" presId="urn:microsoft.com/office/officeart/2005/8/layout/orgChart1"/>
    <dgm:cxn modelId="{F4B2B94B-183E-44E6-BD00-33EF4B7E433F}" type="presParOf" srcId="{300D467E-402B-4D45-869B-9AEF85DCFB79}" destId="{727AA113-BCB6-4C75-B9F8-50E1742515D4}" srcOrd="1" destOrd="0" presId="urn:microsoft.com/office/officeart/2005/8/layout/orgChart1"/>
    <dgm:cxn modelId="{27D1BD05-FF48-4F71-8E33-CD87036E0BEF}" type="presParOf" srcId="{727AA113-BCB6-4C75-B9F8-50E1742515D4}" destId="{920A6AD6-DEA9-4931-AB0A-5D34F1B73CEA}" srcOrd="0" destOrd="0" presId="urn:microsoft.com/office/officeart/2005/8/layout/orgChart1"/>
    <dgm:cxn modelId="{2FCBD8B5-ACA9-4117-B9A0-98F328120106}" type="presParOf" srcId="{920A6AD6-DEA9-4931-AB0A-5D34F1B73CEA}" destId="{2076E856-FB22-45E0-A1C3-22CD6EBEE187}" srcOrd="0" destOrd="0" presId="urn:microsoft.com/office/officeart/2005/8/layout/orgChart1"/>
    <dgm:cxn modelId="{E229CF8D-EBC1-45B0-A1B9-C26D1CB29912}" type="presParOf" srcId="{920A6AD6-DEA9-4931-AB0A-5D34F1B73CEA}" destId="{A9212D09-8CF8-4503-AAD0-DF7FCC2B7719}" srcOrd="1" destOrd="0" presId="urn:microsoft.com/office/officeart/2005/8/layout/orgChart1"/>
    <dgm:cxn modelId="{0776705B-DFE9-4B7A-BDC2-A5157291108E}" type="presParOf" srcId="{727AA113-BCB6-4C75-B9F8-50E1742515D4}" destId="{AFD0DFE5-2F62-49CA-9B2C-85D1F0E890B0}" srcOrd="1" destOrd="0" presId="urn:microsoft.com/office/officeart/2005/8/layout/orgChart1"/>
    <dgm:cxn modelId="{5E884581-94A1-4972-88BE-6F99F248CE6D}" type="presParOf" srcId="{727AA113-BCB6-4C75-B9F8-50E1742515D4}" destId="{D368E159-303D-4535-9E39-7FCB89437992}" srcOrd="2" destOrd="0" presId="urn:microsoft.com/office/officeart/2005/8/layout/orgChart1"/>
    <dgm:cxn modelId="{2DFEFD6F-6960-4969-B269-E12DC24D5E2D}" type="presParOf" srcId="{300D467E-402B-4D45-869B-9AEF85DCFB79}" destId="{3B6FE21B-5573-4BBF-A262-9925E88E6771}" srcOrd="2" destOrd="0" presId="urn:microsoft.com/office/officeart/2005/8/layout/orgChart1"/>
    <dgm:cxn modelId="{9FCF75D3-9F77-4091-A9FA-77180EC38D1F}" type="presParOf" srcId="{300D467E-402B-4D45-869B-9AEF85DCFB79}" destId="{00078312-35A5-49F3-B6BA-D487E97B271F}" srcOrd="3" destOrd="0" presId="urn:microsoft.com/office/officeart/2005/8/layout/orgChart1"/>
    <dgm:cxn modelId="{3EB84D72-6F4B-4D3E-9BD9-B4D4B2343679}" type="presParOf" srcId="{00078312-35A5-49F3-B6BA-D487E97B271F}" destId="{66831F75-0BB8-4A89-A81C-D9177F7D4D3C}" srcOrd="0" destOrd="0" presId="urn:microsoft.com/office/officeart/2005/8/layout/orgChart1"/>
    <dgm:cxn modelId="{4D8A77A2-9D02-4ACD-8807-FD748257771F}" type="presParOf" srcId="{66831F75-0BB8-4A89-A81C-D9177F7D4D3C}" destId="{A1FB83BE-5776-4010-A7A6-7F3F4E731814}" srcOrd="0" destOrd="0" presId="urn:microsoft.com/office/officeart/2005/8/layout/orgChart1"/>
    <dgm:cxn modelId="{62F98CFC-F45F-4F1C-A490-3ED9AE892CF8}" type="presParOf" srcId="{66831F75-0BB8-4A89-A81C-D9177F7D4D3C}" destId="{FDF8D85E-94CD-44D9-A717-09E00C5A1765}" srcOrd="1" destOrd="0" presId="urn:microsoft.com/office/officeart/2005/8/layout/orgChart1"/>
    <dgm:cxn modelId="{0890BC74-70C5-4460-9D1E-BB3B3CA70BFB}" type="presParOf" srcId="{00078312-35A5-49F3-B6BA-D487E97B271F}" destId="{03CB1262-BA64-4EB6-8B4F-3F6C180FC9D1}" srcOrd="1" destOrd="0" presId="urn:microsoft.com/office/officeart/2005/8/layout/orgChart1"/>
    <dgm:cxn modelId="{D31ADEA9-A97C-41BE-A2D4-C607B6DB8584}" type="presParOf" srcId="{03CB1262-BA64-4EB6-8B4F-3F6C180FC9D1}" destId="{EF3F4C50-4436-47DE-AF21-D342B2399602}" srcOrd="0" destOrd="0" presId="urn:microsoft.com/office/officeart/2005/8/layout/orgChart1"/>
    <dgm:cxn modelId="{553B534D-A1D1-449D-951E-879317C939C0}" type="presParOf" srcId="{03CB1262-BA64-4EB6-8B4F-3F6C180FC9D1}" destId="{30D95FE3-5285-46C1-9113-1D8BECFBEAE4}" srcOrd="1" destOrd="0" presId="urn:microsoft.com/office/officeart/2005/8/layout/orgChart1"/>
    <dgm:cxn modelId="{2B1818D7-90B2-4019-B13C-B5D8BE451633}" type="presParOf" srcId="{30D95FE3-5285-46C1-9113-1D8BECFBEAE4}" destId="{C8AEC35E-3CEB-4281-9CCD-755F0587BEBB}" srcOrd="0" destOrd="0" presId="urn:microsoft.com/office/officeart/2005/8/layout/orgChart1"/>
    <dgm:cxn modelId="{8E27ECFF-3C68-42BF-926D-2BF48A06F2A8}" type="presParOf" srcId="{C8AEC35E-3CEB-4281-9CCD-755F0587BEBB}" destId="{4F536BCA-E3AE-4A22-8BBB-E20DB7A2B3BC}" srcOrd="0" destOrd="0" presId="urn:microsoft.com/office/officeart/2005/8/layout/orgChart1"/>
    <dgm:cxn modelId="{1984F1C5-92CD-401A-8878-882FABD890F6}" type="presParOf" srcId="{C8AEC35E-3CEB-4281-9CCD-755F0587BEBB}" destId="{1F4999B4-84D7-4628-9D54-A511E001FB8C}" srcOrd="1" destOrd="0" presId="urn:microsoft.com/office/officeart/2005/8/layout/orgChart1"/>
    <dgm:cxn modelId="{1A174310-686C-4583-A312-B6CEED3F4FF1}" type="presParOf" srcId="{30D95FE3-5285-46C1-9113-1D8BECFBEAE4}" destId="{552D2337-8CC9-41F0-86BF-B633A60DD670}" srcOrd="1" destOrd="0" presId="urn:microsoft.com/office/officeart/2005/8/layout/orgChart1"/>
    <dgm:cxn modelId="{701B5E7E-D4E8-4459-80A6-DD44BE9BECCD}" type="presParOf" srcId="{552D2337-8CC9-41F0-86BF-B633A60DD670}" destId="{9CB3ADAB-5D55-4677-BFF6-27AFF3E1DA6F}" srcOrd="0" destOrd="0" presId="urn:microsoft.com/office/officeart/2005/8/layout/orgChart1"/>
    <dgm:cxn modelId="{3CB553C1-A345-49E9-9478-8C8C25BF0FF3}" type="presParOf" srcId="{552D2337-8CC9-41F0-86BF-B633A60DD670}" destId="{EA08347B-9B08-405B-A7B3-D141F69D4843}" srcOrd="1" destOrd="0" presId="urn:microsoft.com/office/officeart/2005/8/layout/orgChart1"/>
    <dgm:cxn modelId="{86020123-386B-4076-AA21-D8F5B3358529}" type="presParOf" srcId="{EA08347B-9B08-405B-A7B3-D141F69D4843}" destId="{F5DFE1B9-B867-4C17-8A02-D0F1DE9FD739}" srcOrd="0" destOrd="0" presId="urn:microsoft.com/office/officeart/2005/8/layout/orgChart1"/>
    <dgm:cxn modelId="{538F31FE-C0D9-4A27-91CF-9743A1AAFE95}" type="presParOf" srcId="{F5DFE1B9-B867-4C17-8A02-D0F1DE9FD739}" destId="{2AF6B637-314B-4CDA-81B9-0566AD26FAED}" srcOrd="0" destOrd="0" presId="urn:microsoft.com/office/officeart/2005/8/layout/orgChart1"/>
    <dgm:cxn modelId="{CE256DA3-A4CA-445C-AEBB-410B9E987F50}" type="presParOf" srcId="{F5DFE1B9-B867-4C17-8A02-D0F1DE9FD739}" destId="{ECFF678D-DD92-4733-9936-48F524EC96D3}" srcOrd="1" destOrd="0" presId="urn:microsoft.com/office/officeart/2005/8/layout/orgChart1"/>
    <dgm:cxn modelId="{3B640F72-AD79-4D9D-94FC-2CC8062D6B11}" type="presParOf" srcId="{EA08347B-9B08-405B-A7B3-D141F69D4843}" destId="{5FBD440D-B8DD-4B3C-AD54-E59A303D8A7E}" srcOrd="1" destOrd="0" presId="urn:microsoft.com/office/officeart/2005/8/layout/orgChart1"/>
    <dgm:cxn modelId="{36892884-2898-4A49-B0B3-B95713A69122}" type="presParOf" srcId="{5FBD440D-B8DD-4B3C-AD54-E59A303D8A7E}" destId="{FAA1C841-3AC5-4812-88ED-B06D7F815F09}" srcOrd="0" destOrd="0" presId="urn:microsoft.com/office/officeart/2005/8/layout/orgChart1"/>
    <dgm:cxn modelId="{8F2D7009-B8BD-430A-9455-65125B25DBC4}" type="presParOf" srcId="{5FBD440D-B8DD-4B3C-AD54-E59A303D8A7E}" destId="{F18EA8FC-B0A0-4488-A183-B01B25486CB3}" srcOrd="1" destOrd="0" presId="urn:microsoft.com/office/officeart/2005/8/layout/orgChart1"/>
    <dgm:cxn modelId="{FFB5BB83-3182-471E-B23D-CBD0A597775A}" type="presParOf" srcId="{F18EA8FC-B0A0-4488-A183-B01B25486CB3}" destId="{CD91D3B0-6E30-4DF7-B3D2-5F05E735257D}" srcOrd="0" destOrd="0" presId="urn:microsoft.com/office/officeart/2005/8/layout/orgChart1"/>
    <dgm:cxn modelId="{E6119100-4EA5-4E34-A5CC-1827468CCDC8}" type="presParOf" srcId="{CD91D3B0-6E30-4DF7-B3D2-5F05E735257D}" destId="{6602648A-DCC2-438B-BFA7-C82CD52913EB}" srcOrd="0" destOrd="0" presId="urn:microsoft.com/office/officeart/2005/8/layout/orgChart1"/>
    <dgm:cxn modelId="{357C1001-5310-4861-95E4-98ACA95E7531}" type="presParOf" srcId="{CD91D3B0-6E30-4DF7-B3D2-5F05E735257D}" destId="{32F37680-2EC4-46FD-A52C-B6EA003ED307}" srcOrd="1" destOrd="0" presId="urn:microsoft.com/office/officeart/2005/8/layout/orgChart1"/>
    <dgm:cxn modelId="{BDEED52A-9DF5-4B67-8D9D-712C795FF0E9}" type="presParOf" srcId="{F18EA8FC-B0A0-4488-A183-B01B25486CB3}" destId="{A15D7975-2CF7-4E13-BF76-D8AEF82DC8FC}" srcOrd="1" destOrd="0" presId="urn:microsoft.com/office/officeart/2005/8/layout/orgChart1"/>
    <dgm:cxn modelId="{B44788DF-AA03-4EDF-A1BA-EE55E1B4AD3A}" type="presParOf" srcId="{F18EA8FC-B0A0-4488-A183-B01B25486CB3}" destId="{FA880320-070C-4464-8F9D-AB7DB30487B9}" srcOrd="2" destOrd="0" presId="urn:microsoft.com/office/officeart/2005/8/layout/orgChart1"/>
    <dgm:cxn modelId="{306846C1-61E7-44D0-8A6A-8DFF7DE40159}" type="presParOf" srcId="{EA08347B-9B08-405B-A7B3-D141F69D4843}" destId="{DB5F87B0-1E14-4435-B880-BD4F7D5EC7F5}" srcOrd="2" destOrd="0" presId="urn:microsoft.com/office/officeart/2005/8/layout/orgChart1"/>
    <dgm:cxn modelId="{F3631F52-E6DF-4FE0-B558-B5222F347C8C}" type="presParOf" srcId="{30D95FE3-5285-46C1-9113-1D8BECFBEAE4}" destId="{873EF617-F0CB-4EC8-A5A3-C8609637817C}" srcOrd="2" destOrd="0" presId="urn:microsoft.com/office/officeart/2005/8/layout/orgChart1"/>
    <dgm:cxn modelId="{73CD22EE-4139-47F4-97F0-EFCA16CF4019}" type="presParOf" srcId="{00078312-35A5-49F3-B6BA-D487E97B271F}" destId="{F04297A6-FBDB-4A4D-ABD9-8DFF3B6640C2}" srcOrd="2" destOrd="0" presId="urn:microsoft.com/office/officeart/2005/8/layout/orgChart1"/>
    <dgm:cxn modelId="{2B4EAA79-6CF5-435F-95AD-8480D06BE5FD}" type="presParOf" srcId="{300D467E-402B-4D45-869B-9AEF85DCFB79}" destId="{A9C0AD86-A574-40E2-811A-0155D034682E}" srcOrd="4" destOrd="0" presId="urn:microsoft.com/office/officeart/2005/8/layout/orgChart1"/>
    <dgm:cxn modelId="{8DC64D27-F265-417B-AB21-16B03FB0AFF7}" type="presParOf" srcId="{300D467E-402B-4D45-869B-9AEF85DCFB79}" destId="{983D74C4-0E6D-43AD-96C1-BFAEB0CF34A6}" srcOrd="5" destOrd="0" presId="urn:microsoft.com/office/officeart/2005/8/layout/orgChart1"/>
    <dgm:cxn modelId="{ED982122-2B2D-4F31-BC16-D03827EE7778}" type="presParOf" srcId="{983D74C4-0E6D-43AD-96C1-BFAEB0CF34A6}" destId="{ECC97CDF-DFBF-4B2A-B42E-8816CB3CA006}" srcOrd="0" destOrd="0" presId="urn:microsoft.com/office/officeart/2005/8/layout/orgChart1"/>
    <dgm:cxn modelId="{6BA0D29C-C710-48CA-84D8-48F87A2E8B3F}" type="presParOf" srcId="{ECC97CDF-DFBF-4B2A-B42E-8816CB3CA006}" destId="{6A096905-9CA4-4C8C-AFD0-D70FE8FFC39A}" srcOrd="0" destOrd="0" presId="urn:microsoft.com/office/officeart/2005/8/layout/orgChart1"/>
    <dgm:cxn modelId="{410A0125-F1A4-401B-AD2B-C9EFFD215987}" type="presParOf" srcId="{ECC97CDF-DFBF-4B2A-B42E-8816CB3CA006}" destId="{56E1CF5A-AD17-402A-92D8-933551EED704}" srcOrd="1" destOrd="0" presId="urn:microsoft.com/office/officeart/2005/8/layout/orgChart1"/>
    <dgm:cxn modelId="{900209A0-0864-42D7-A1E9-AD0FDD3AB093}" type="presParOf" srcId="{983D74C4-0E6D-43AD-96C1-BFAEB0CF34A6}" destId="{5FB28119-76DB-443A-B125-56F81230960C}" srcOrd="1" destOrd="0" presId="urn:microsoft.com/office/officeart/2005/8/layout/orgChart1"/>
    <dgm:cxn modelId="{66828DFE-D6CA-4467-B561-BD88E11249DC}" type="presParOf" srcId="{983D74C4-0E6D-43AD-96C1-BFAEB0CF34A6}" destId="{785C273E-525C-4600-B5FB-EA7466143BD4}" srcOrd="2" destOrd="0" presId="urn:microsoft.com/office/officeart/2005/8/layout/orgChart1"/>
    <dgm:cxn modelId="{60C91EA9-4118-4879-AAE5-D02AF65B94D9}" type="presParOf" srcId="{0CEB2766-30F9-46BC-B664-C8E1620FB9B0}" destId="{7ED3B886-6D77-4605-8451-CCB56245E63B}" srcOrd="2" destOrd="0" presId="urn:microsoft.com/office/officeart/2005/8/layout/orgChart1"/>
    <dgm:cxn modelId="{E3BAA955-DACE-4203-B1DF-41B4FDF0B15E}" type="presParOf" srcId="{49538B66-028A-4612-A839-8DC4011DEE10}" destId="{F60B1321-98C2-467D-BA3D-8DF0770C6EF4}" srcOrd="2" destOrd="0" presId="urn:microsoft.com/office/officeart/2005/8/layout/orgChart1"/>
    <dgm:cxn modelId="{39044619-AE67-49A4-B7D7-6DDB6CDBECD4}" type="presParOf" srcId="{ABD837A8-AAE8-4A49-B0B7-B15DFD094D16}" destId="{492F4D7C-D8F7-40D1-984C-3352CF9161EC}" srcOrd="2" destOrd="0" presId="urn:microsoft.com/office/officeart/2005/8/layout/orgChart1"/>
    <dgm:cxn modelId="{638A54B8-F706-48C0-9082-2BF7554CF915}"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FF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5A47E3A4-C615-4A0D-B310-543015C8AFF3}" type="presOf" srcId="{E540E76C-ABB5-4F5F-BC7E-B5E2C2F51C06}" destId="{FAA1C841-3AC5-4812-88ED-B06D7F815F09}" srcOrd="0" destOrd="0" presId="urn:microsoft.com/office/officeart/2005/8/layout/orgChart1"/>
    <dgm:cxn modelId="{828CFDDF-6680-4117-8BEF-F331AA167889}" type="presOf" srcId="{F48ECA67-F44F-4F2B-BE4B-265E2A06353D}" destId="{2AF6B637-314B-4CDA-81B9-0566AD26FAED}" srcOrd="0" destOrd="0" presId="urn:microsoft.com/office/officeart/2005/8/layout/orgChart1"/>
    <dgm:cxn modelId="{96A48323-84A8-488B-856E-7A3CBDE30248}" type="presOf" srcId="{BB309E08-39F2-4600-AED5-49A2213CBA3E}" destId="{2076E856-FB22-45E0-A1C3-22CD6EBEE187}"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220D71A8-81AD-4721-989F-D8CB1FA8541E}" type="presOf" srcId="{BF6369B4-C7FC-48BE-8557-58DD6C7CB978}" destId="{6A096905-9CA4-4C8C-AFD0-D70FE8FFC39A}" srcOrd="0" destOrd="0" presId="urn:microsoft.com/office/officeart/2005/8/layout/orgChart1"/>
    <dgm:cxn modelId="{A7D8A9EA-5273-444D-A81D-62810367F173}" type="presOf" srcId="{D7E9DDF7-C64D-4FB2-BD8B-582A5976CE68}" destId="{4F536BCA-E3AE-4A22-8BBB-E20DB7A2B3BC}" srcOrd="0" destOrd="0" presId="urn:microsoft.com/office/officeart/2005/8/layout/orgChart1"/>
    <dgm:cxn modelId="{74A8624F-80EF-4DEC-B1BA-4F5795A944FC}" type="presOf" srcId="{D7E9DDF7-C64D-4FB2-BD8B-582A5976CE68}" destId="{1F4999B4-84D7-4628-9D54-A511E001FB8C}" srcOrd="1" destOrd="0" presId="urn:microsoft.com/office/officeart/2005/8/layout/orgChart1"/>
    <dgm:cxn modelId="{C1808437-9D8F-4991-9E74-1FCB75C5CAF8}" type="presOf" srcId="{FCBA488B-9379-4F1B-892B-A28167B00863}" destId="{96FB7488-074D-46D9-AE79-0AED4196BDC6}"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A593EA9-A972-4C88-9853-6D96FC30077C}" type="presOf" srcId="{FCBA488B-9379-4F1B-892B-A28167B00863}" destId="{A637139C-3F30-4B0C-8BC7-BB9F64FF8A5C}" srcOrd="0" destOrd="0" presId="urn:microsoft.com/office/officeart/2005/8/layout/orgChart1"/>
    <dgm:cxn modelId="{3B3CF8A9-CBB9-450C-A446-3C842E07830E}" type="presOf" srcId="{4A85E487-6E50-47F8-9BCC-5096A248B99C}" destId="{FDF8D85E-94CD-44D9-A717-09E00C5A176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7526E85-AF81-41F8-A9E2-6FA39F77DEB2}" type="presOf" srcId="{30B491EF-D6AA-41ED-9CF5-86D4CE5F11F7}" destId="{71FED466-6470-4C3D-8ED9-FE1056355FF5}" srcOrd="1"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F2896CAB-A9C0-4B4D-9ABC-B61C15F832CD}" type="presOf" srcId="{30B491EF-D6AA-41ED-9CF5-86D4CE5F11F7}" destId="{92838054-8647-4A29-AE4D-9E1451370928}" srcOrd="0" destOrd="0" presId="urn:microsoft.com/office/officeart/2005/8/layout/orgChart1"/>
    <dgm:cxn modelId="{4521C19B-2267-47DF-A7E9-1A93D393F16A}" type="presOf" srcId="{3AB46ACC-1AFA-475A-8B10-90CDFD73B014}" destId="{00AFFA76-1BB5-4ACD-9922-BB0BB297EF66}" srcOrd="0" destOrd="0" presId="urn:microsoft.com/office/officeart/2005/8/layout/orgChart1"/>
    <dgm:cxn modelId="{07C409A1-0103-4732-BE51-9E653A1074F0}" type="presOf" srcId="{07F2CDD9-1A3B-4040-9997-46948BF1F146}" destId="{171FAA40-658F-40AE-886D-668F6A84496F}" srcOrd="0" destOrd="0" presId="urn:microsoft.com/office/officeart/2005/8/layout/orgChart1"/>
    <dgm:cxn modelId="{DC82281B-6541-44BA-8E23-B1E21C5BADAE}" type="presOf" srcId="{BB309E08-39F2-4600-AED5-49A2213CBA3E}" destId="{A9212D09-8CF8-4503-AAD0-DF7FCC2B7719}" srcOrd="1" destOrd="0" presId="urn:microsoft.com/office/officeart/2005/8/layout/orgChart1"/>
    <dgm:cxn modelId="{2C89229F-5BED-41C1-A4D0-EC0F7C9FD7F1}" type="presOf" srcId="{531AE681-58F1-42E7-B95C-27968BFB14E7}" destId="{3B6FE21B-5573-4BBF-A262-9925E88E6771}" srcOrd="0" destOrd="0" presId="urn:microsoft.com/office/officeart/2005/8/layout/orgChart1"/>
    <dgm:cxn modelId="{8AA3512F-AB3C-479B-A6A8-F31E143D4F82}" type="presOf" srcId="{AADE4F90-6322-4A54-BEFF-AB3ECA0E4F29}" destId="{9CB3ADAB-5D55-4677-BFF6-27AFF3E1DA6F}" srcOrd="0" destOrd="0" presId="urn:microsoft.com/office/officeart/2005/8/layout/orgChart1"/>
    <dgm:cxn modelId="{7DE5C90C-3721-40EF-9FA8-63D518D91C00}" type="presOf" srcId="{F703D087-E0E7-4964-89D9-C54985F6A02C}" destId="{1D20635F-232A-435B-A127-80E62CF29CD9}" srcOrd="0" destOrd="0" presId="urn:microsoft.com/office/officeart/2005/8/layout/orgChart1"/>
    <dgm:cxn modelId="{1DC8609B-8880-44D5-961B-BBD89E09768B}" type="presOf" srcId="{F184975E-349A-4CBF-BB39-EC3617665101}" destId="{32F37680-2EC4-46FD-A52C-B6EA003ED307}" srcOrd="1" destOrd="0" presId="urn:microsoft.com/office/officeart/2005/8/layout/orgChart1"/>
    <dgm:cxn modelId="{08873C15-A44C-435C-B9E4-0739604B20F0}" type="presOf" srcId="{4A85E487-6E50-47F8-9BCC-5096A248B99C}" destId="{A1FB83BE-5776-4010-A7A6-7F3F4E731814}"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5C1C8AE6-5B64-4CA1-9D3B-C4FC39821427}" type="presOf" srcId="{82466762-97D7-4752-95D6-1EA96F082D9A}" destId="{A9C0AD86-A574-40E2-811A-0155D034682E}" srcOrd="0" destOrd="0" presId="urn:microsoft.com/office/officeart/2005/8/layout/orgChart1"/>
    <dgm:cxn modelId="{9F770A17-E093-435B-B146-1F58685D0978}" type="presOf" srcId="{C43D2E28-0C1D-4816-8555-5F7DD35B3317}" destId="{2F0C6C9A-CAF6-4FE9-8ED2-DECEC25ED750}" srcOrd="0" destOrd="0" presId="urn:microsoft.com/office/officeart/2005/8/layout/orgChart1"/>
    <dgm:cxn modelId="{FED9E8D0-2BE7-482B-B151-9292283039D8}" type="presOf" srcId="{C43D2E28-0C1D-4816-8555-5F7DD35B3317}" destId="{7D1891B7-71E1-4466-9AD6-9E0CB6C68BCF}"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D87AA938-C4E3-471E-80F8-006818B3B65E}" type="presOf" srcId="{BF6369B4-C7FC-48BE-8557-58DD6C7CB978}" destId="{56E1CF5A-AD17-402A-92D8-933551EED704}" srcOrd="1" destOrd="0" presId="urn:microsoft.com/office/officeart/2005/8/layout/orgChart1"/>
    <dgm:cxn modelId="{CF0CB33C-2FB4-414F-9432-4A2C8D1146AC}" type="presOf" srcId="{F48ECA67-F44F-4F2B-BE4B-265E2A06353D}" destId="{ECFF678D-DD92-4733-9936-48F524EC96D3}" srcOrd="1" destOrd="0" presId="urn:microsoft.com/office/officeart/2005/8/layout/orgChart1"/>
    <dgm:cxn modelId="{D732E88B-0F63-40E5-A383-06EFF439FEB9}" type="presOf" srcId="{3B86EE78-4949-4B96-A226-46AE6C880DFC}" destId="{EF3F4C50-4436-47DE-AF21-D342B2399602}" srcOrd="0" destOrd="0" presId="urn:microsoft.com/office/officeart/2005/8/layout/orgChart1"/>
    <dgm:cxn modelId="{8B7252A2-C335-4BAF-A2D1-52D9C6A462E8}" type="presOf" srcId="{F184975E-349A-4CBF-BB39-EC3617665101}" destId="{6602648A-DCC2-438B-BFA7-C82CD52913EB}" srcOrd="0" destOrd="0" presId="urn:microsoft.com/office/officeart/2005/8/layout/orgChart1"/>
    <dgm:cxn modelId="{CAB6261A-3EAB-4588-A310-7D595F160E58}" type="presOf" srcId="{9941FE08-370F-4C0B-B7C0-884491FBACBA}" destId="{A868FCB6-B149-45A8-89E7-F2D886F9A2EF}" srcOrd="1" destOrd="0" presId="urn:microsoft.com/office/officeart/2005/8/layout/orgChart1"/>
    <dgm:cxn modelId="{FE3C2FB7-B8D2-4302-9797-547D5401FFF9}" type="presOf" srcId="{C07B5558-B5FE-4033-9577-DFA2DCB46ABC}" destId="{9C74B01B-7088-4A33-8303-445D6CC28277}"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C2C09500-C1CC-4F9D-9A3B-0281BAA448A5}" type="presOf" srcId="{3633DFA1-BF3C-4902-BA82-14D2DF83CB7D}" destId="{423DFD63-E907-4C73-B01B-DED6229F22AF}" srcOrd="0" destOrd="0" presId="urn:microsoft.com/office/officeart/2005/8/layout/orgChart1"/>
    <dgm:cxn modelId="{3120408B-1123-4445-A15E-01C402D0791B}" type="presOf" srcId="{9941FE08-370F-4C0B-B7C0-884491FBACBA}" destId="{CB0FD2B3-98E1-4C63-95F2-24D1480A7A61}" srcOrd="0" destOrd="0" presId="urn:microsoft.com/office/officeart/2005/8/layout/orgChart1"/>
    <dgm:cxn modelId="{CC6A0CF5-BCD8-4EA8-9101-617886D1E0C2}" type="presParOf" srcId="{1D20635F-232A-435B-A127-80E62CF29CD9}" destId="{F48C1AEF-05E5-456C-B8DA-7C1111BD394A}" srcOrd="0" destOrd="0" presId="urn:microsoft.com/office/officeart/2005/8/layout/orgChart1"/>
    <dgm:cxn modelId="{435D95A5-0D47-4976-B65E-0B26BEC42766}" type="presParOf" srcId="{F48C1AEF-05E5-456C-B8DA-7C1111BD394A}" destId="{EB15D458-A4B7-43A7-B3A5-F6C4748B18A1}" srcOrd="0" destOrd="0" presId="urn:microsoft.com/office/officeart/2005/8/layout/orgChart1"/>
    <dgm:cxn modelId="{7A47F1BD-53FF-44F3-9EF1-6E6F4BE4CC6C}" type="presParOf" srcId="{EB15D458-A4B7-43A7-B3A5-F6C4748B18A1}" destId="{2F0C6C9A-CAF6-4FE9-8ED2-DECEC25ED750}" srcOrd="0" destOrd="0" presId="urn:microsoft.com/office/officeart/2005/8/layout/orgChart1"/>
    <dgm:cxn modelId="{A0CD4397-C510-4477-8755-A7DD470C83E8}" type="presParOf" srcId="{EB15D458-A4B7-43A7-B3A5-F6C4748B18A1}" destId="{7D1891B7-71E1-4466-9AD6-9E0CB6C68BCF}" srcOrd="1" destOrd="0" presId="urn:microsoft.com/office/officeart/2005/8/layout/orgChart1"/>
    <dgm:cxn modelId="{50A7A6E6-F917-42AC-AC72-5B6CCFD43893}" type="presParOf" srcId="{F48C1AEF-05E5-456C-B8DA-7C1111BD394A}" destId="{27326C9C-1BE3-4BBF-AF8A-D767694BBCEC}" srcOrd="1" destOrd="0" presId="urn:microsoft.com/office/officeart/2005/8/layout/orgChart1"/>
    <dgm:cxn modelId="{E31926A4-CFA0-466F-B20A-A3A15E89674F}" type="presParOf" srcId="{27326C9C-1BE3-4BBF-AF8A-D767694BBCEC}" destId="{171FAA40-658F-40AE-886D-668F6A84496F}" srcOrd="0" destOrd="0" presId="urn:microsoft.com/office/officeart/2005/8/layout/orgChart1"/>
    <dgm:cxn modelId="{9577DB31-52A3-46A8-BC72-6B1E19A31FA5}" type="presParOf" srcId="{27326C9C-1BE3-4BBF-AF8A-D767694BBCEC}" destId="{ABD837A8-AAE8-4A49-B0B7-B15DFD094D16}" srcOrd="1" destOrd="0" presId="urn:microsoft.com/office/officeart/2005/8/layout/orgChart1"/>
    <dgm:cxn modelId="{EDA5BF2A-A90D-464D-80E1-8D1C129772B6}" type="presParOf" srcId="{ABD837A8-AAE8-4A49-B0B7-B15DFD094D16}" destId="{43B3588B-D704-4A2F-9B45-D5FC432A835C}" srcOrd="0" destOrd="0" presId="urn:microsoft.com/office/officeart/2005/8/layout/orgChart1"/>
    <dgm:cxn modelId="{DA8ED0E6-49CB-4770-B096-9BB0E7746730}" type="presParOf" srcId="{43B3588B-D704-4A2F-9B45-D5FC432A835C}" destId="{CB0FD2B3-98E1-4C63-95F2-24D1480A7A61}" srcOrd="0" destOrd="0" presId="urn:microsoft.com/office/officeart/2005/8/layout/orgChart1"/>
    <dgm:cxn modelId="{228B62C1-58D1-4D73-AF14-096A46F39B24}" type="presParOf" srcId="{43B3588B-D704-4A2F-9B45-D5FC432A835C}" destId="{A868FCB6-B149-45A8-89E7-F2D886F9A2EF}" srcOrd="1" destOrd="0" presId="urn:microsoft.com/office/officeart/2005/8/layout/orgChart1"/>
    <dgm:cxn modelId="{939289BA-D6DD-4947-92E2-200ED30A062F}" type="presParOf" srcId="{ABD837A8-AAE8-4A49-B0B7-B15DFD094D16}" destId="{59DB22D6-C223-4308-9C1B-761C8F8013BB}" srcOrd="1" destOrd="0" presId="urn:microsoft.com/office/officeart/2005/8/layout/orgChart1"/>
    <dgm:cxn modelId="{5B89F935-C396-4DCD-BB74-ACD4BD109AEF}" type="presParOf" srcId="{59DB22D6-C223-4308-9C1B-761C8F8013BB}" destId="{9C74B01B-7088-4A33-8303-445D6CC28277}" srcOrd="0" destOrd="0" presId="urn:microsoft.com/office/officeart/2005/8/layout/orgChart1"/>
    <dgm:cxn modelId="{A4C1667A-0906-4994-807A-F2C1CA905999}" type="presParOf" srcId="{59DB22D6-C223-4308-9C1B-761C8F8013BB}" destId="{49538B66-028A-4612-A839-8DC4011DEE10}" srcOrd="1" destOrd="0" presId="urn:microsoft.com/office/officeart/2005/8/layout/orgChart1"/>
    <dgm:cxn modelId="{7DE67432-F6D0-4F5D-9A2E-7C5AD03F4039}" type="presParOf" srcId="{49538B66-028A-4612-A839-8DC4011DEE10}" destId="{A9E97FCF-44A9-427C-A2EA-B9AD29817833}" srcOrd="0" destOrd="0" presId="urn:microsoft.com/office/officeart/2005/8/layout/orgChart1"/>
    <dgm:cxn modelId="{8D7A08F2-27EF-4659-9F99-EE9796CF35D3}" type="presParOf" srcId="{A9E97FCF-44A9-427C-A2EA-B9AD29817833}" destId="{A637139C-3F30-4B0C-8BC7-BB9F64FF8A5C}" srcOrd="0" destOrd="0" presId="urn:microsoft.com/office/officeart/2005/8/layout/orgChart1"/>
    <dgm:cxn modelId="{82C69DB9-A2B7-4062-BF81-23E2C2418B32}" type="presParOf" srcId="{A9E97FCF-44A9-427C-A2EA-B9AD29817833}" destId="{96FB7488-074D-46D9-AE79-0AED4196BDC6}" srcOrd="1" destOrd="0" presId="urn:microsoft.com/office/officeart/2005/8/layout/orgChart1"/>
    <dgm:cxn modelId="{65572A35-466F-4326-BCB1-6BE7D5F80FC2}" type="presParOf" srcId="{49538B66-028A-4612-A839-8DC4011DEE10}" destId="{67E0231F-7F5B-4541-8ECF-BEE9C02D3A9A}" srcOrd="1" destOrd="0" presId="urn:microsoft.com/office/officeart/2005/8/layout/orgChart1"/>
    <dgm:cxn modelId="{B1934460-3938-4B87-B854-75A14D4DA76A}" type="presParOf" srcId="{67E0231F-7F5B-4541-8ECF-BEE9C02D3A9A}" destId="{423DFD63-E907-4C73-B01B-DED6229F22AF}" srcOrd="0" destOrd="0" presId="urn:microsoft.com/office/officeart/2005/8/layout/orgChart1"/>
    <dgm:cxn modelId="{9F465BF5-9CEB-4EAB-80D3-FD3085F75AA1}" type="presParOf" srcId="{67E0231F-7F5B-4541-8ECF-BEE9C02D3A9A}" destId="{0CEB2766-30F9-46BC-B664-C8E1620FB9B0}" srcOrd="1" destOrd="0" presId="urn:microsoft.com/office/officeart/2005/8/layout/orgChart1"/>
    <dgm:cxn modelId="{5ED39190-FD83-4012-8F55-3208C2FAD8C5}" type="presParOf" srcId="{0CEB2766-30F9-46BC-B664-C8E1620FB9B0}" destId="{848188DE-98EA-4910-ADC2-3AC151B84885}" srcOrd="0" destOrd="0" presId="urn:microsoft.com/office/officeart/2005/8/layout/orgChart1"/>
    <dgm:cxn modelId="{D4D0D313-0BDD-42D3-AAA2-920C072F574A}" type="presParOf" srcId="{848188DE-98EA-4910-ADC2-3AC151B84885}" destId="{92838054-8647-4A29-AE4D-9E1451370928}" srcOrd="0" destOrd="0" presId="urn:microsoft.com/office/officeart/2005/8/layout/orgChart1"/>
    <dgm:cxn modelId="{B7D1FC42-EFEB-4629-A4F4-8642C126B15C}" type="presParOf" srcId="{848188DE-98EA-4910-ADC2-3AC151B84885}" destId="{71FED466-6470-4C3D-8ED9-FE1056355FF5}" srcOrd="1" destOrd="0" presId="urn:microsoft.com/office/officeart/2005/8/layout/orgChart1"/>
    <dgm:cxn modelId="{1273E34B-108C-493C-A3A4-E25206B030D5}" type="presParOf" srcId="{0CEB2766-30F9-46BC-B664-C8E1620FB9B0}" destId="{300D467E-402B-4D45-869B-9AEF85DCFB79}" srcOrd="1" destOrd="0" presId="urn:microsoft.com/office/officeart/2005/8/layout/orgChart1"/>
    <dgm:cxn modelId="{1FEA2B3E-05A2-4146-81EA-1B78933D7737}" type="presParOf" srcId="{300D467E-402B-4D45-869B-9AEF85DCFB79}" destId="{00AFFA76-1BB5-4ACD-9922-BB0BB297EF66}" srcOrd="0" destOrd="0" presId="urn:microsoft.com/office/officeart/2005/8/layout/orgChart1"/>
    <dgm:cxn modelId="{F9C2771D-83D2-461A-BFE2-19D564A344D6}" type="presParOf" srcId="{300D467E-402B-4D45-869B-9AEF85DCFB79}" destId="{727AA113-BCB6-4C75-B9F8-50E1742515D4}" srcOrd="1" destOrd="0" presId="urn:microsoft.com/office/officeart/2005/8/layout/orgChart1"/>
    <dgm:cxn modelId="{EDFF4C36-6333-4617-A9B5-4451E5A779CD}" type="presParOf" srcId="{727AA113-BCB6-4C75-B9F8-50E1742515D4}" destId="{920A6AD6-DEA9-4931-AB0A-5D34F1B73CEA}" srcOrd="0" destOrd="0" presId="urn:microsoft.com/office/officeart/2005/8/layout/orgChart1"/>
    <dgm:cxn modelId="{79583199-C23B-4D7F-8B37-EA8BF8EDC0EC}" type="presParOf" srcId="{920A6AD6-DEA9-4931-AB0A-5D34F1B73CEA}" destId="{2076E856-FB22-45E0-A1C3-22CD6EBEE187}" srcOrd="0" destOrd="0" presId="urn:microsoft.com/office/officeart/2005/8/layout/orgChart1"/>
    <dgm:cxn modelId="{3F5C423F-F66D-42E6-966C-ED198596F8D3}" type="presParOf" srcId="{920A6AD6-DEA9-4931-AB0A-5D34F1B73CEA}" destId="{A9212D09-8CF8-4503-AAD0-DF7FCC2B7719}" srcOrd="1" destOrd="0" presId="urn:microsoft.com/office/officeart/2005/8/layout/orgChart1"/>
    <dgm:cxn modelId="{4FB8A0B4-6FE8-4D7F-A24E-0CEFEDD87F61}" type="presParOf" srcId="{727AA113-BCB6-4C75-B9F8-50E1742515D4}" destId="{AFD0DFE5-2F62-49CA-9B2C-85D1F0E890B0}" srcOrd="1" destOrd="0" presId="urn:microsoft.com/office/officeart/2005/8/layout/orgChart1"/>
    <dgm:cxn modelId="{A0D6BE89-F60F-40DE-88F8-AE068A4035EB}" type="presParOf" srcId="{727AA113-BCB6-4C75-B9F8-50E1742515D4}" destId="{D368E159-303D-4535-9E39-7FCB89437992}" srcOrd="2" destOrd="0" presId="urn:microsoft.com/office/officeart/2005/8/layout/orgChart1"/>
    <dgm:cxn modelId="{CF3C5FCA-AA65-4A51-9433-D198624B2EBB}" type="presParOf" srcId="{300D467E-402B-4D45-869B-9AEF85DCFB79}" destId="{3B6FE21B-5573-4BBF-A262-9925E88E6771}" srcOrd="2" destOrd="0" presId="urn:microsoft.com/office/officeart/2005/8/layout/orgChart1"/>
    <dgm:cxn modelId="{E89FADEE-78E0-4578-9F21-7F3CD92ABB4C}" type="presParOf" srcId="{300D467E-402B-4D45-869B-9AEF85DCFB79}" destId="{00078312-35A5-49F3-B6BA-D487E97B271F}" srcOrd="3" destOrd="0" presId="urn:microsoft.com/office/officeart/2005/8/layout/orgChart1"/>
    <dgm:cxn modelId="{3F98578D-1E4E-45BC-A278-E3C8F4712B97}" type="presParOf" srcId="{00078312-35A5-49F3-B6BA-D487E97B271F}" destId="{66831F75-0BB8-4A89-A81C-D9177F7D4D3C}" srcOrd="0" destOrd="0" presId="urn:microsoft.com/office/officeart/2005/8/layout/orgChart1"/>
    <dgm:cxn modelId="{0AF61DE6-1B10-4C4D-A0E9-AD431DAD5EE7}" type="presParOf" srcId="{66831F75-0BB8-4A89-A81C-D9177F7D4D3C}" destId="{A1FB83BE-5776-4010-A7A6-7F3F4E731814}" srcOrd="0" destOrd="0" presId="urn:microsoft.com/office/officeart/2005/8/layout/orgChart1"/>
    <dgm:cxn modelId="{4CA6F075-75F2-45D5-9F38-A7F8DD5D8DB8}" type="presParOf" srcId="{66831F75-0BB8-4A89-A81C-D9177F7D4D3C}" destId="{FDF8D85E-94CD-44D9-A717-09E00C5A1765}" srcOrd="1" destOrd="0" presId="urn:microsoft.com/office/officeart/2005/8/layout/orgChart1"/>
    <dgm:cxn modelId="{F4131F61-9828-4FCF-9C6C-9446550FF6FA}" type="presParOf" srcId="{00078312-35A5-49F3-B6BA-D487E97B271F}" destId="{03CB1262-BA64-4EB6-8B4F-3F6C180FC9D1}" srcOrd="1" destOrd="0" presId="urn:microsoft.com/office/officeart/2005/8/layout/orgChart1"/>
    <dgm:cxn modelId="{318E3822-9DE5-4785-A743-22486AFA0591}" type="presParOf" srcId="{03CB1262-BA64-4EB6-8B4F-3F6C180FC9D1}" destId="{EF3F4C50-4436-47DE-AF21-D342B2399602}" srcOrd="0" destOrd="0" presId="urn:microsoft.com/office/officeart/2005/8/layout/orgChart1"/>
    <dgm:cxn modelId="{11612E6A-9C21-4085-BA83-147F874E5468}" type="presParOf" srcId="{03CB1262-BA64-4EB6-8B4F-3F6C180FC9D1}" destId="{30D95FE3-5285-46C1-9113-1D8BECFBEAE4}" srcOrd="1" destOrd="0" presId="urn:microsoft.com/office/officeart/2005/8/layout/orgChart1"/>
    <dgm:cxn modelId="{B29730AA-2383-4BF1-AA4C-6DCD01D734AF}" type="presParOf" srcId="{30D95FE3-5285-46C1-9113-1D8BECFBEAE4}" destId="{C8AEC35E-3CEB-4281-9CCD-755F0587BEBB}" srcOrd="0" destOrd="0" presId="urn:microsoft.com/office/officeart/2005/8/layout/orgChart1"/>
    <dgm:cxn modelId="{B6097E86-0A78-44E5-B6A9-37E2FA37B670}" type="presParOf" srcId="{C8AEC35E-3CEB-4281-9CCD-755F0587BEBB}" destId="{4F536BCA-E3AE-4A22-8BBB-E20DB7A2B3BC}" srcOrd="0" destOrd="0" presId="urn:microsoft.com/office/officeart/2005/8/layout/orgChart1"/>
    <dgm:cxn modelId="{4297C5BF-887C-414D-834C-88F32BC7ECF2}" type="presParOf" srcId="{C8AEC35E-3CEB-4281-9CCD-755F0587BEBB}" destId="{1F4999B4-84D7-4628-9D54-A511E001FB8C}" srcOrd="1" destOrd="0" presId="urn:microsoft.com/office/officeart/2005/8/layout/orgChart1"/>
    <dgm:cxn modelId="{AB1C650D-5A56-4603-8878-77ED1DEE639C}" type="presParOf" srcId="{30D95FE3-5285-46C1-9113-1D8BECFBEAE4}" destId="{552D2337-8CC9-41F0-86BF-B633A60DD670}" srcOrd="1" destOrd="0" presId="urn:microsoft.com/office/officeart/2005/8/layout/orgChart1"/>
    <dgm:cxn modelId="{E26C580F-0994-473F-8BDF-E800A10EE619}" type="presParOf" srcId="{552D2337-8CC9-41F0-86BF-B633A60DD670}" destId="{9CB3ADAB-5D55-4677-BFF6-27AFF3E1DA6F}" srcOrd="0" destOrd="0" presId="urn:microsoft.com/office/officeart/2005/8/layout/orgChart1"/>
    <dgm:cxn modelId="{5E9519A6-F54C-4F23-92DE-4EBB0B031281}" type="presParOf" srcId="{552D2337-8CC9-41F0-86BF-B633A60DD670}" destId="{EA08347B-9B08-405B-A7B3-D141F69D4843}" srcOrd="1" destOrd="0" presId="urn:microsoft.com/office/officeart/2005/8/layout/orgChart1"/>
    <dgm:cxn modelId="{2FB9B13C-205D-4E37-9543-28830515FE56}" type="presParOf" srcId="{EA08347B-9B08-405B-A7B3-D141F69D4843}" destId="{F5DFE1B9-B867-4C17-8A02-D0F1DE9FD739}" srcOrd="0" destOrd="0" presId="urn:microsoft.com/office/officeart/2005/8/layout/orgChart1"/>
    <dgm:cxn modelId="{C453008D-592B-4E4A-8CEA-75EAF215D907}" type="presParOf" srcId="{F5DFE1B9-B867-4C17-8A02-D0F1DE9FD739}" destId="{2AF6B637-314B-4CDA-81B9-0566AD26FAED}" srcOrd="0" destOrd="0" presId="urn:microsoft.com/office/officeart/2005/8/layout/orgChart1"/>
    <dgm:cxn modelId="{6B66B6F1-00B9-4B5D-804C-179BA2BFA040}" type="presParOf" srcId="{F5DFE1B9-B867-4C17-8A02-D0F1DE9FD739}" destId="{ECFF678D-DD92-4733-9936-48F524EC96D3}" srcOrd="1" destOrd="0" presId="urn:microsoft.com/office/officeart/2005/8/layout/orgChart1"/>
    <dgm:cxn modelId="{A0439B13-CFC1-4099-9B23-A0492B093D36}" type="presParOf" srcId="{EA08347B-9B08-405B-A7B3-D141F69D4843}" destId="{5FBD440D-B8DD-4B3C-AD54-E59A303D8A7E}" srcOrd="1" destOrd="0" presId="urn:microsoft.com/office/officeart/2005/8/layout/orgChart1"/>
    <dgm:cxn modelId="{C07B0691-997F-42B7-9655-605414B1D78B}" type="presParOf" srcId="{5FBD440D-B8DD-4B3C-AD54-E59A303D8A7E}" destId="{FAA1C841-3AC5-4812-88ED-B06D7F815F09}" srcOrd="0" destOrd="0" presId="urn:microsoft.com/office/officeart/2005/8/layout/orgChart1"/>
    <dgm:cxn modelId="{FC6D9A26-62DC-4546-AE05-EE90D6824359}" type="presParOf" srcId="{5FBD440D-B8DD-4B3C-AD54-E59A303D8A7E}" destId="{F18EA8FC-B0A0-4488-A183-B01B25486CB3}" srcOrd="1" destOrd="0" presId="urn:microsoft.com/office/officeart/2005/8/layout/orgChart1"/>
    <dgm:cxn modelId="{BE58180B-0436-4616-8EB7-ABA2D53779C4}" type="presParOf" srcId="{F18EA8FC-B0A0-4488-A183-B01B25486CB3}" destId="{CD91D3B0-6E30-4DF7-B3D2-5F05E735257D}" srcOrd="0" destOrd="0" presId="urn:microsoft.com/office/officeart/2005/8/layout/orgChart1"/>
    <dgm:cxn modelId="{564E777D-5595-4E21-8B46-BB9DFB353EA4}" type="presParOf" srcId="{CD91D3B0-6E30-4DF7-B3D2-5F05E735257D}" destId="{6602648A-DCC2-438B-BFA7-C82CD52913EB}" srcOrd="0" destOrd="0" presId="urn:microsoft.com/office/officeart/2005/8/layout/orgChart1"/>
    <dgm:cxn modelId="{F6F41F6D-A6AB-4EFB-A1BB-93A732A2284B}" type="presParOf" srcId="{CD91D3B0-6E30-4DF7-B3D2-5F05E735257D}" destId="{32F37680-2EC4-46FD-A52C-B6EA003ED307}" srcOrd="1" destOrd="0" presId="urn:microsoft.com/office/officeart/2005/8/layout/orgChart1"/>
    <dgm:cxn modelId="{4F93C5CD-6D78-4FF8-9871-A26D66B04589}" type="presParOf" srcId="{F18EA8FC-B0A0-4488-A183-B01B25486CB3}" destId="{A15D7975-2CF7-4E13-BF76-D8AEF82DC8FC}" srcOrd="1" destOrd="0" presId="urn:microsoft.com/office/officeart/2005/8/layout/orgChart1"/>
    <dgm:cxn modelId="{9F55DDB8-D9F1-4199-883A-8E643D8AC7BD}" type="presParOf" srcId="{F18EA8FC-B0A0-4488-A183-B01B25486CB3}" destId="{FA880320-070C-4464-8F9D-AB7DB30487B9}" srcOrd="2" destOrd="0" presId="urn:microsoft.com/office/officeart/2005/8/layout/orgChart1"/>
    <dgm:cxn modelId="{090406FF-7F1E-4C24-82BA-126E82C9F4D7}" type="presParOf" srcId="{EA08347B-9B08-405B-A7B3-D141F69D4843}" destId="{DB5F87B0-1E14-4435-B880-BD4F7D5EC7F5}" srcOrd="2" destOrd="0" presId="urn:microsoft.com/office/officeart/2005/8/layout/orgChart1"/>
    <dgm:cxn modelId="{64796E27-2F48-4341-960B-4EA08B1E81B2}" type="presParOf" srcId="{30D95FE3-5285-46C1-9113-1D8BECFBEAE4}" destId="{873EF617-F0CB-4EC8-A5A3-C8609637817C}" srcOrd="2" destOrd="0" presId="urn:microsoft.com/office/officeart/2005/8/layout/orgChart1"/>
    <dgm:cxn modelId="{0D0004D9-EE31-40AD-85E0-1AFD99622885}" type="presParOf" srcId="{00078312-35A5-49F3-B6BA-D487E97B271F}" destId="{F04297A6-FBDB-4A4D-ABD9-8DFF3B6640C2}" srcOrd="2" destOrd="0" presId="urn:microsoft.com/office/officeart/2005/8/layout/orgChart1"/>
    <dgm:cxn modelId="{B39A1985-CA8C-4C6F-B000-A7DA577BA4FF}" type="presParOf" srcId="{300D467E-402B-4D45-869B-9AEF85DCFB79}" destId="{A9C0AD86-A574-40E2-811A-0155D034682E}" srcOrd="4" destOrd="0" presId="urn:microsoft.com/office/officeart/2005/8/layout/orgChart1"/>
    <dgm:cxn modelId="{F42489A9-0619-4C8D-BF01-8F5AEF9F9625}" type="presParOf" srcId="{300D467E-402B-4D45-869B-9AEF85DCFB79}" destId="{983D74C4-0E6D-43AD-96C1-BFAEB0CF34A6}" srcOrd="5" destOrd="0" presId="urn:microsoft.com/office/officeart/2005/8/layout/orgChart1"/>
    <dgm:cxn modelId="{E4288F24-4A5C-40F7-9844-E0C3D8686A15}" type="presParOf" srcId="{983D74C4-0E6D-43AD-96C1-BFAEB0CF34A6}" destId="{ECC97CDF-DFBF-4B2A-B42E-8816CB3CA006}" srcOrd="0" destOrd="0" presId="urn:microsoft.com/office/officeart/2005/8/layout/orgChart1"/>
    <dgm:cxn modelId="{71ADB057-1DDC-4930-A4FC-199713A6A81F}" type="presParOf" srcId="{ECC97CDF-DFBF-4B2A-B42E-8816CB3CA006}" destId="{6A096905-9CA4-4C8C-AFD0-D70FE8FFC39A}" srcOrd="0" destOrd="0" presId="urn:microsoft.com/office/officeart/2005/8/layout/orgChart1"/>
    <dgm:cxn modelId="{B6F9B793-590C-4748-9554-93B961787EC6}" type="presParOf" srcId="{ECC97CDF-DFBF-4B2A-B42E-8816CB3CA006}" destId="{56E1CF5A-AD17-402A-92D8-933551EED704}" srcOrd="1" destOrd="0" presId="urn:microsoft.com/office/officeart/2005/8/layout/orgChart1"/>
    <dgm:cxn modelId="{4E7148B4-ECB7-4437-B3CE-20E295420223}" type="presParOf" srcId="{983D74C4-0E6D-43AD-96C1-BFAEB0CF34A6}" destId="{5FB28119-76DB-443A-B125-56F81230960C}" srcOrd="1" destOrd="0" presId="urn:microsoft.com/office/officeart/2005/8/layout/orgChart1"/>
    <dgm:cxn modelId="{2D109C44-EA91-4B6C-99CB-9B8CB2E78E1F}" type="presParOf" srcId="{983D74C4-0E6D-43AD-96C1-BFAEB0CF34A6}" destId="{785C273E-525C-4600-B5FB-EA7466143BD4}" srcOrd="2" destOrd="0" presId="urn:microsoft.com/office/officeart/2005/8/layout/orgChart1"/>
    <dgm:cxn modelId="{0FB363B4-F8B8-410E-BE63-EB37B0C22E41}" type="presParOf" srcId="{0CEB2766-30F9-46BC-B664-C8E1620FB9B0}" destId="{7ED3B886-6D77-4605-8451-CCB56245E63B}" srcOrd="2" destOrd="0" presId="urn:microsoft.com/office/officeart/2005/8/layout/orgChart1"/>
    <dgm:cxn modelId="{B3BA89C4-3D3D-4B4A-8C58-8DBBE32739C7}" type="presParOf" srcId="{49538B66-028A-4612-A839-8DC4011DEE10}" destId="{F60B1321-98C2-467D-BA3D-8DF0770C6EF4}" srcOrd="2" destOrd="0" presId="urn:microsoft.com/office/officeart/2005/8/layout/orgChart1"/>
    <dgm:cxn modelId="{76840AF5-76B8-420D-9967-F15F67FF7AEE}" type="presParOf" srcId="{ABD837A8-AAE8-4A49-B0B7-B15DFD094D16}" destId="{492F4D7C-D8F7-40D1-984C-3352CF9161EC}" srcOrd="2" destOrd="0" presId="urn:microsoft.com/office/officeart/2005/8/layout/orgChart1"/>
    <dgm:cxn modelId="{0F01CDF5-60B4-4366-8DA7-DCA64AF8EE30}"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FF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9409B943-F0AD-4568-BEDD-4AD395B1F287}" type="presOf" srcId="{F48ECA67-F44F-4F2B-BE4B-265E2A06353D}" destId="{2AF6B637-314B-4CDA-81B9-0566AD26FAED}" srcOrd="0" destOrd="0" presId="urn:microsoft.com/office/officeart/2005/8/layout/orgChart1"/>
    <dgm:cxn modelId="{5804B56F-3F05-4A83-9323-6FBC2F8D59B5}" type="presOf" srcId="{D7E9DDF7-C64D-4FB2-BD8B-582A5976CE68}" destId="{4F536BCA-E3AE-4A22-8BBB-E20DB7A2B3BC}" srcOrd="0" destOrd="0" presId="urn:microsoft.com/office/officeart/2005/8/layout/orgChart1"/>
    <dgm:cxn modelId="{76F24B57-1B13-4FCF-BC5E-85A6190F3EAD}" type="presOf" srcId="{9941FE08-370F-4C0B-B7C0-884491FBACBA}" destId="{CB0FD2B3-98E1-4C63-95F2-24D1480A7A61}" srcOrd="0" destOrd="0" presId="urn:microsoft.com/office/officeart/2005/8/layout/orgChart1"/>
    <dgm:cxn modelId="{1702D208-1188-4A91-80E2-692A053B6497}" type="presOf" srcId="{BB309E08-39F2-4600-AED5-49A2213CBA3E}" destId="{A9212D09-8CF8-4503-AAD0-DF7FCC2B7719}" srcOrd="1" destOrd="0" presId="urn:microsoft.com/office/officeart/2005/8/layout/orgChart1"/>
    <dgm:cxn modelId="{81BD3533-EDCD-4034-8B60-7B43C0960C01}" type="presOf" srcId="{9941FE08-370F-4C0B-B7C0-884491FBACBA}" destId="{A868FCB6-B149-45A8-89E7-F2D886F9A2EF}"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BD940EF6-EC16-4199-A44B-2AD7B1DB1311}" type="presOf" srcId="{30B491EF-D6AA-41ED-9CF5-86D4CE5F11F7}" destId="{71FED466-6470-4C3D-8ED9-FE1056355FF5}" srcOrd="1" destOrd="0" presId="urn:microsoft.com/office/officeart/2005/8/layout/orgChart1"/>
    <dgm:cxn modelId="{7AF9BEAB-D819-40DA-961B-56A6FE4C9FEB}" type="presOf" srcId="{C07B5558-B5FE-4033-9577-DFA2DCB46ABC}" destId="{9C74B01B-7088-4A33-8303-445D6CC28277}" srcOrd="0" destOrd="0" presId="urn:microsoft.com/office/officeart/2005/8/layout/orgChart1"/>
    <dgm:cxn modelId="{82EE0903-410E-4246-99AC-0E385A4DC34D}" type="presOf" srcId="{BF6369B4-C7FC-48BE-8557-58DD6C7CB978}" destId="{6A096905-9CA4-4C8C-AFD0-D70FE8FFC39A}"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F8348FC9-0120-460C-91D3-49D8A2D8D99F}" type="presOf" srcId="{531AE681-58F1-42E7-B95C-27968BFB14E7}" destId="{3B6FE21B-5573-4BBF-A262-9925E88E6771}" srcOrd="0" destOrd="0" presId="urn:microsoft.com/office/officeart/2005/8/layout/orgChart1"/>
    <dgm:cxn modelId="{456E4D3F-AD94-46D6-AC09-BADC9B67A28C}" type="presOf" srcId="{3AB46ACC-1AFA-475A-8B10-90CDFD73B014}" destId="{00AFFA76-1BB5-4ACD-9922-BB0BB297EF66}" srcOrd="0" destOrd="0" presId="urn:microsoft.com/office/officeart/2005/8/layout/orgChart1"/>
    <dgm:cxn modelId="{F68CCBC3-6FFF-411D-AB1D-9C03A7985D95}" type="presOf" srcId="{4A85E487-6E50-47F8-9BCC-5096A248B99C}" destId="{FDF8D85E-94CD-44D9-A717-09E00C5A1765}" srcOrd="1" destOrd="0" presId="urn:microsoft.com/office/officeart/2005/8/layout/orgChart1"/>
    <dgm:cxn modelId="{6E71AA6F-1657-4824-8196-242ECF27ED79}" type="presOf" srcId="{BF6369B4-C7FC-48BE-8557-58DD6C7CB978}" destId="{56E1CF5A-AD17-402A-92D8-933551EED704}" srcOrd="1" destOrd="0" presId="urn:microsoft.com/office/officeart/2005/8/layout/orgChart1"/>
    <dgm:cxn modelId="{CA0E2C6F-4A61-42A4-9592-AD6A6A3C9E07}" type="presOf" srcId="{4A85E487-6E50-47F8-9BCC-5096A248B99C}" destId="{A1FB83BE-5776-4010-A7A6-7F3F4E731814}"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BF53CB55-CEF4-475B-AF14-4125A14177C6}" type="presOf" srcId="{F184975E-349A-4CBF-BB39-EC3617665101}" destId="{32F37680-2EC4-46FD-A52C-B6EA003ED307}"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8763FDE4-77E4-4476-AB51-3F7D19F11C64}" type="presOf" srcId="{FCBA488B-9379-4F1B-892B-A28167B00863}" destId="{A637139C-3F30-4B0C-8BC7-BB9F64FF8A5C}" srcOrd="0" destOrd="0" presId="urn:microsoft.com/office/officeart/2005/8/layout/orgChart1"/>
    <dgm:cxn modelId="{07A21924-3067-471F-BD45-5122272DEF84}" type="presOf" srcId="{82466762-97D7-4752-95D6-1EA96F082D9A}" destId="{A9C0AD86-A574-40E2-811A-0155D034682E}" srcOrd="0" destOrd="0" presId="urn:microsoft.com/office/officeart/2005/8/layout/orgChart1"/>
    <dgm:cxn modelId="{5C36A9CC-6B47-4BF2-B45C-85D090DA33FE}" type="presOf" srcId="{F48ECA67-F44F-4F2B-BE4B-265E2A06353D}" destId="{ECFF678D-DD92-4733-9936-48F524EC96D3}" srcOrd="1" destOrd="0" presId="urn:microsoft.com/office/officeart/2005/8/layout/orgChart1"/>
    <dgm:cxn modelId="{E230B442-D314-42FF-9CC4-F036D8D8840B}" type="presOf" srcId="{3633DFA1-BF3C-4902-BA82-14D2DF83CB7D}" destId="{423DFD63-E907-4C73-B01B-DED6229F22AF}"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898FB117-9EDB-499A-A5F5-4415A407F53E}" type="presOf" srcId="{FCBA488B-9379-4F1B-892B-A28167B00863}" destId="{96FB7488-074D-46D9-AE79-0AED4196BDC6}" srcOrd="1" destOrd="0" presId="urn:microsoft.com/office/officeart/2005/8/layout/orgChart1"/>
    <dgm:cxn modelId="{380AD423-B3C0-4D6A-AF6A-C86826C78A4D}" type="presOf" srcId="{C43D2E28-0C1D-4816-8555-5F7DD35B3317}" destId="{7D1891B7-71E1-4466-9AD6-9E0CB6C68BCF}" srcOrd="1" destOrd="0" presId="urn:microsoft.com/office/officeart/2005/8/layout/orgChart1"/>
    <dgm:cxn modelId="{9032B0CC-FEF8-41AA-ABAE-E1193AFC457F}" type="presOf" srcId="{30B491EF-D6AA-41ED-9CF5-86D4CE5F11F7}" destId="{92838054-8647-4A29-AE4D-9E1451370928}" srcOrd="0" destOrd="0" presId="urn:microsoft.com/office/officeart/2005/8/layout/orgChart1"/>
    <dgm:cxn modelId="{9D356A8D-0DFC-45E4-851A-284ABC887F83}" type="presOf" srcId="{BB309E08-39F2-4600-AED5-49A2213CBA3E}" destId="{2076E856-FB22-45E0-A1C3-22CD6EBEE187}" srcOrd="0" destOrd="0" presId="urn:microsoft.com/office/officeart/2005/8/layout/orgChart1"/>
    <dgm:cxn modelId="{D7F36491-F2C4-4BD9-AACB-A6F8E26EFCC9}" type="presOf" srcId="{E540E76C-ABB5-4F5F-BC7E-B5E2C2F51C06}" destId="{FAA1C841-3AC5-4812-88ED-B06D7F815F09}" srcOrd="0" destOrd="0" presId="urn:microsoft.com/office/officeart/2005/8/layout/orgChart1"/>
    <dgm:cxn modelId="{2AC181A5-1393-457B-B0FB-F16F182CE0D0}" type="presOf" srcId="{C43D2E28-0C1D-4816-8555-5F7DD35B3317}" destId="{2F0C6C9A-CAF6-4FE9-8ED2-DECEC25ED750}" srcOrd="0" destOrd="0" presId="urn:microsoft.com/office/officeart/2005/8/layout/orgChart1"/>
    <dgm:cxn modelId="{B56E83E1-E863-4364-BE07-B567EF563FC5}" type="presOf" srcId="{F703D087-E0E7-4964-89D9-C54985F6A02C}" destId="{1D20635F-232A-435B-A127-80E62CF29CD9}" srcOrd="0" destOrd="0" presId="urn:microsoft.com/office/officeart/2005/8/layout/orgChart1"/>
    <dgm:cxn modelId="{DB12DA38-7E1F-498B-84AA-5D09AA92D74A}" type="presOf" srcId="{07F2CDD9-1A3B-4040-9997-46948BF1F146}" destId="{171FAA40-658F-40AE-886D-668F6A84496F}" srcOrd="0" destOrd="0" presId="urn:microsoft.com/office/officeart/2005/8/layout/orgChart1"/>
    <dgm:cxn modelId="{922C872A-BF7D-4C62-97D1-76B0C5326C8D}" type="presOf" srcId="{3B86EE78-4949-4B96-A226-46AE6C880DFC}" destId="{EF3F4C50-4436-47DE-AF21-D342B2399602}"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80DFBE76-1A3F-4729-AD09-32F3F2E136AE}" type="presOf" srcId="{D7E9DDF7-C64D-4FB2-BD8B-582A5976CE68}" destId="{1F4999B4-84D7-4628-9D54-A511E001FB8C}"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9084F5E5-125F-4B01-8091-53D56B0672A8}" type="presOf" srcId="{AADE4F90-6322-4A54-BEFF-AB3ECA0E4F29}" destId="{9CB3ADAB-5D55-4677-BFF6-27AFF3E1DA6F}" srcOrd="0" destOrd="0" presId="urn:microsoft.com/office/officeart/2005/8/layout/orgChart1"/>
    <dgm:cxn modelId="{ED0C9EC3-EF77-4200-943A-ED3B07BD942B}" type="presOf" srcId="{F184975E-349A-4CBF-BB39-EC3617665101}" destId="{6602648A-DCC2-438B-BFA7-C82CD52913EB}"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F4FB7960-9B60-42B3-B831-15B270DDCDA3}" type="presParOf" srcId="{1D20635F-232A-435B-A127-80E62CF29CD9}" destId="{F48C1AEF-05E5-456C-B8DA-7C1111BD394A}" srcOrd="0" destOrd="0" presId="urn:microsoft.com/office/officeart/2005/8/layout/orgChart1"/>
    <dgm:cxn modelId="{6DB0DD10-8D2C-40C3-9B91-843A3496E300}" type="presParOf" srcId="{F48C1AEF-05E5-456C-B8DA-7C1111BD394A}" destId="{EB15D458-A4B7-43A7-B3A5-F6C4748B18A1}" srcOrd="0" destOrd="0" presId="urn:microsoft.com/office/officeart/2005/8/layout/orgChart1"/>
    <dgm:cxn modelId="{D5847F4D-15C6-4FF2-B496-F0CC412117F7}" type="presParOf" srcId="{EB15D458-A4B7-43A7-B3A5-F6C4748B18A1}" destId="{2F0C6C9A-CAF6-4FE9-8ED2-DECEC25ED750}" srcOrd="0" destOrd="0" presId="urn:microsoft.com/office/officeart/2005/8/layout/orgChart1"/>
    <dgm:cxn modelId="{98D70D5B-011B-4276-8448-5ED11EC951CB}" type="presParOf" srcId="{EB15D458-A4B7-43A7-B3A5-F6C4748B18A1}" destId="{7D1891B7-71E1-4466-9AD6-9E0CB6C68BCF}" srcOrd="1" destOrd="0" presId="urn:microsoft.com/office/officeart/2005/8/layout/orgChart1"/>
    <dgm:cxn modelId="{6975D32E-10E0-4AC6-9845-DA25FFFBB3F2}" type="presParOf" srcId="{F48C1AEF-05E5-456C-B8DA-7C1111BD394A}" destId="{27326C9C-1BE3-4BBF-AF8A-D767694BBCEC}" srcOrd="1" destOrd="0" presId="urn:microsoft.com/office/officeart/2005/8/layout/orgChart1"/>
    <dgm:cxn modelId="{2423293C-EDAC-4D7B-BA07-8C629F7062A0}" type="presParOf" srcId="{27326C9C-1BE3-4BBF-AF8A-D767694BBCEC}" destId="{171FAA40-658F-40AE-886D-668F6A84496F}" srcOrd="0" destOrd="0" presId="urn:microsoft.com/office/officeart/2005/8/layout/orgChart1"/>
    <dgm:cxn modelId="{F4CECB0E-6E60-46C3-B9F5-D729363327DA}" type="presParOf" srcId="{27326C9C-1BE3-4BBF-AF8A-D767694BBCEC}" destId="{ABD837A8-AAE8-4A49-B0B7-B15DFD094D16}" srcOrd="1" destOrd="0" presId="urn:microsoft.com/office/officeart/2005/8/layout/orgChart1"/>
    <dgm:cxn modelId="{1DCDA06B-2D1F-4E30-AC7F-5F806EFAE6B4}" type="presParOf" srcId="{ABD837A8-AAE8-4A49-B0B7-B15DFD094D16}" destId="{43B3588B-D704-4A2F-9B45-D5FC432A835C}" srcOrd="0" destOrd="0" presId="urn:microsoft.com/office/officeart/2005/8/layout/orgChart1"/>
    <dgm:cxn modelId="{61A7B718-B998-48C4-9756-FB19E0F58F6E}" type="presParOf" srcId="{43B3588B-D704-4A2F-9B45-D5FC432A835C}" destId="{CB0FD2B3-98E1-4C63-95F2-24D1480A7A61}" srcOrd="0" destOrd="0" presId="urn:microsoft.com/office/officeart/2005/8/layout/orgChart1"/>
    <dgm:cxn modelId="{1E1D8C19-D19D-4D50-965D-E38B4A847FC3}" type="presParOf" srcId="{43B3588B-D704-4A2F-9B45-D5FC432A835C}" destId="{A868FCB6-B149-45A8-89E7-F2D886F9A2EF}" srcOrd="1" destOrd="0" presId="urn:microsoft.com/office/officeart/2005/8/layout/orgChart1"/>
    <dgm:cxn modelId="{6DDB9246-855A-4385-8844-0575EB342241}" type="presParOf" srcId="{ABD837A8-AAE8-4A49-B0B7-B15DFD094D16}" destId="{59DB22D6-C223-4308-9C1B-761C8F8013BB}" srcOrd="1" destOrd="0" presId="urn:microsoft.com/office/officeart/2005/8/layout/orgChart1"/>
    <dgm:cxn modelId="{AA114E53-EE8B-4077-99D9-F5C0E67B7B77}" type="presParOf" srcId="{59DB22D6-C223-4308-9C1B-761C8F8013BB}" destId="{9C74B01B-7088-4A33-8303-445D6CC28277}" srcOrd="0" destOrd="0" presId="urn:microsoft.com/office/officeart/2005/8/layout/orgChart1"/>
    <dgm:cxn modelId="{A16B57C3-0A66-4865-847A-FADB8F5A0160}" type="presParOf" srcId="{59DB22D6-C223-4308-9C1B-761C8F8013BB}" destId="{49538B66-028A-4612-A839-8DC4011DEE10}" srcOrd="1" destOrd="0" presId="urn:microsoft.com/office/officeart/2005/8/layout/orgChart1"/>
    <dgm:cxn modelId="{0D6D71C9-4C11-4E0A-B157-42A3AD9C26EA}" type="presParOf" srcId="{49538B66-028A-4612-A839-8DC4011DEE10}" destId="{A9E97FCF-44A9-427C-A2EA-B9AD29817833}" srcOrd="0" destOrd="0" presId="urn:microsoft.com/office/officeart/2005/8/layout/orgChart1"/>
    <dgm:cxn modelId="{F188A1E8-08B9-4DE9-9BB5-716FFE8D2734}" type="presParOf" srcId="{A9E97FCF-44A9-427C-A2EA-B9AD29817833}" destId="{A637139C-3F30-4B0C-8BC7-BB9F64FF8A5C}" srcOrd="0" destOrd="0" presId="urn:microsoft.com/office/officeart/2005/8/layout/orgChart1"/>
    <dgm:cxn modelId="{28F2048F-A6DD-484C-938F-1FA9030DE175}" type="presParOf" srcId="{A9E97FCF-44A9-427C-A2EA-B9AD29817833}" destId="{96FB7488-074D-46D9-AE79-0AED4196BDC6}" srcOrd="1" destOrd="0" presId="urn:microsoft.com/office/officeart/2005/8/layout/orgChart1"/>
    <dgm:cxn modelId="{FED3B25E-65C7-45CA-9093-4F8BEC70D3B7}" type="presParOf" srcId="{49538B66-028A-4612-A839-8DC4011DEE10}" destId="{67E0231F-7F5B-4541-8ECF-BEE9C02D3A9A}" srcOrd="1" destOrd="0" presId="urn:microsoft.com/office/officeart/2005/8/layout/orgChart1"/>
    <dgm:cxn modelId="{3D5C9720-4CE0-42E4-8BDA-7DE4B10F6944}" type="presParOf" srcId="{67E0231F-7F5B-4541-8ECF-BEE9C02D3A9A}" destId="{423DFD63-E907-4C73-B01B-DED6229F22AF}" srcOrd="0" destOrd="0" presId="urn:microsoft.com/office/officeart/2005/8/layout/orgChart1"/>
    <dgm:cxn modelId="{5CC50457-D3B0-46DE-BD7A-6EFC21845F93}" type="presParOf" srcId="{67E0231F-7F5B-4541-8ECF-BEE9C02D3A9A}" destId="{0CEB2766-30F9-46BC-B664-C8E1620FB9B0}" srcOrd="1" destOrd="0" presId="urn:microsoft.com/office/officeart/2005/8/layout/orgChart1"/>
    <dgm:cxn modelId="{45C8146B-0254-4C0B-9ED4-D5C05B491464}" type="presParOf" srcId="{0CEB2766-30F9-46BC-B664-C8E1620FB9B0}" destId="{848188DE-98EA-4910-ADC2-3AC151B84885}" srcOrd="0" destOrd="0" presId="urn:microsoft.com/office/officeart/2005/8/layout/orgChart1"/>
    <dgm:cxn modelId="{47813E8C-F73B-46BC-A43D-AEC93BB5329D}" type="presParOf" srcId="{848188DE-98EA-4910-ADC2-3AC151B84885}" destId="{92838054-8647-4A29-AE4D-9E1451370928}" srcOrd="0" destOrd="0" presId="urn:microsoft.com/office/officeart/2005/8/layout/orgChart1"/>
    <dgm:cxn modelId="{87C770AF-8C24-4F79-B3BC-D1C458A6C274}" type="presParOf" srcId="{848188DE-98EA-4910-ADC2-3AC151B84885}" destId="{71FED466-6470-4C3D-8ED9-FE1056355FF5}" srcOrd="1" destOrd="0" presId="urn:microsoft.com/office/officeart/2005/8/layout/orgChart1"/>
    <dgm:cxn modelId="{10E5F6A4-AF31-4F06-9A3C-226BD837F657}" type="presParOf" srcId="{0CEB2766-30F9-46BC-B664-C8E1620FB9B0}" destId="{300D467E-402B-4D45-869B-9AEF85DCFB79}" srcOrd="1" destOrd="0" presId="urn:microsoft.com/office/officeart/2005/8/layout/orgChart1"/>
    <dgm:cxn modelId="{8EED3CB8-D764-415F-81A5-8DA647DF7179}" type="presParOf" srcId="{300D467E-402B-4D45-869B-9AEF85DCFB79}" destId="{00AFFA76-1BB5-4ACD-9922-BB0BB297EF66}" srcOrd="0" destOrd="0" presId="urn:microsoft.com/office/officeart/2005/8/layout/orgChart1"/>
    <dgm:cxn modelId="{0288EDF4-94C0-42E2-839A-CAA7C7DDC825}" type="presParOf" srcId="{300D467E-402B-4D45-869B-9AEF85DCFB79}" destId="{727AA113-BCB6-4C75-B9F8-50E1742515D4}" srcOrd="1" destOrd="0" presId="urn:microsoft.com/office/officeart/2005/8/layout/orgChart1"/>
    <dgm:cxn modelId="{8A21DEB3-23EF-467F-81D3-1181AF4E7F2B}" type="presParOf" srcId="{727AA113-BCB6-4C75-B9F8-50E1742515D4}" destId="{920A6AD6-DEA9-4931-AB0A-5D34F1B73CEA}" srcOrd="0" destOrd="0" presId="urn:microsoft.com/office/officeart/2005/8/layout/orgChart1"/>
    <dgm:cxn modelId="{626B3ABE-8811-468E-9261-EBA0EFAFD603}" type="presParOf" srcId="{920A6AD6-DEA9-4931-AB0A-5D34F1B73CEA}" destId="{2076E856-FB22-45E0-A1C3-22CD6EBEE187}" srcOrd="0" destOrd="0" presId="urn:microsoft.com/office/officeart/2005/8/layout/orgChart1"/>
    <dgm:cxn modelId="{A7352F7C-CE50-4B63-9F17-E4D252463230}" type="presParOf" srcId="{920A6AD6-DEA9-4931-AB0A-5D34F1B73CEA}" destId="{A9212D09-8CF8-4503-AAD0-DF7FCC2B7719}" srcOrd="1" destOrd="0" presId="urn:microsoft.com/office/officeart/2005/8/layout/orgChart1"/>
    <dgm:cxn modelId="{A62EC09D-6E33-4CF3-B081-EFCC9BE8BBED}" type="presParOf" srcId="{727AA113-BCB6-4C75-B9F8-50E1742515D4}" destId="{AFD0DFE5-2F62-49CA-9B2C-85D1F0E890B0}" srcOrd="1" destOrd="0" presId="urn:microsoft.com/office/officeart/2005/8/layout/orgChart1"/>
    <dgm:cxn modelId="{AF62116C-A04E-4D61-99AD-49DDDFA00CB2}" type="presParOf" srcId="{727AA113-BCB6-4C75-B9F8-50E1742515D4}" destId="{D368E159-303D-4535-9E39-7FCB89437992}" srcOrd="2" destOrd="0" presId="urn:microsoft.com/office/officeart/2005/8/layout/orgChart1"/>
    <dgm:cxn modelId="{160BD462-E979-4083-BD18-DEEB748C0CF3}" type="presParOf" srcId="{300D467E-402B-4D45-869B-9AEF85DCFB79}" destId="{3B6FE21B-5573-4BBF-A262-9925E88E6771}" srcOrd="2" destOrd="0" presId="urn:microsoft.com/office/officeart/2005/8/layout/orgChart1"/>
    <dgm:cxn modelId="{32BA1D14-73DE-48AF-A1E6-BA8D113C8283}" type="presParOf" srcId="{300D467E-402B-4D45-869B-9AEF85DCFB79}" destId="{00078312-35A5-49F3-B6BA-D487E97B271F}" srcOrd="3" destOrd="0" presId="urn:microsoft.com/office/officeart/2005/8/layout/orgChart1"/>
    <dgm:cxn modelId="{79B6A292-36A1-420E-9881-7FC064F009BB}" type="presParOf" srcId="{00078312-35A5-49F3-B6BA-D487E97B271F}" destId="{66831F75-0BB8-4A89-A81C-D9177F7D4D3C}" srcOrd="0" destOrd="0" presId="urn:microsoft.com/office/officeart/2005/8/layout/orgChart1"/>
    <dgm:cxn modelId="{6946BED0-7979-44CB-A518-E7461DB61ED0}" type="presParOf" srcId="{66831F75-0BB8-4A89-A81C-D9177F7D4D3C}" destId="{A1FB83BE-5776-4010-A7A6-7F3F4E731814}" srcOrd="0" destOrd="0" presId="urn:microsoft.com/office/officeart/2005/8/layout/orgChart1"/>
    <dgm:cxn modelId="{7B2279C6-9238-4487-8A35-F75877A195DA}" type="presParOf" srcId="{66831F75-0BB8-4A89-A81C-D9177F7D4D3C}" destId="{FDF8D85E-94CD-44D9-A717-09E00C5A1765}" srcOrd="1" destOrd="0" presId="urn:microsoft.com/office/officeart/2005/8/layout/orgChart1"/>
    <dgm:cxn modelId="{555E8E43-1B44-4C9A-B45C-C44ED667ED64}" type="presParOf" srcId="{00078312-35A5-49F3-B6BA-D487E97B271F}" destId="{03CB1262-BA64-4EB6-8B4F-3F6C180FC9D1}" srcOrd="1" destOrd="0" presId="urn:microsoft.com/office/officeart/2005/8/layout/orgChart1"/>
    <dgm:cxn modelId="{1340A20C-A47B-406E-9F67-30CCC9520695}" type="presParOf" srcId="{03CB1262-BA64-4EB6-8B4F-3F6C180FC9D1}" destId="{EF3F4C50-4436-47DE-AF21-D342B2399602}" srcOrd="0" destOrd="0" presId="urn:microsoft.com/office/officeart/2005/8/layout/orgChart1"/>
    <dgm:cxn modelId="{A79B0CBA-521F-4CDB-9E78-918828815854}" type="presParOf" srcId="{03CB1262-BA64-4EB6-8B4F-3F6C180FC9D1}" destId="{30D95FE3-5285-46C1-9113-1D8BECFBEAE4}" srcOrd="1" destOrd="0" presId="urn:microsoft.com/office/officeart/2005/8/layout/orgChart1"/>
    <dgm:cxn modelId="{42957A48-9785-44E7-BEF7-7311A06F4339}" type="presParOf" srcId="{30D95FE3-5285-46C1-9113-1D8BECFBEAE4}" destId="{C8AEC35E-3CEB-4281-9CCD-755F0587BEBB}" srcOrd="0" destOrd="0" presId="urn:microsoft.com/office/officeart/2005/8/layout/orgChart1"/>
    <dgm:cxn modelId="{68DC5C42-545F-4CC5-A14B-25C4C97D63A8}" type="presParOf" srcId="{C8AEC35E-3CEB-4281-9CCD-755F0587BEBB}" destId="{4F536BCA-E3AE-4A22-8BBB-E20DB7A2B3BC}" srcOrd="0" destOrd="0" presId="urn:microsoft.com/office/officeart/2005/8/layout/orgChart1"/>
    <dgm:cxn modelId="{8A206C6D-798A-40DB-A584-8B6182508A83}" type="presParOf" srcId="{C8AEC35E-3CEB-4281-9CCD-755F0587BEBB}" destId="{1F4999B4-84D7-4628-9D54-A511E001FB8C}" srcOrd="1" destOrd="0" presId="urn:microsoft.com/office/officeart/2005/8/layout/orgChart1"/>
    <dgm:cxn modelId="{30E4899D-9943-47BA-B647-F993D40328E2}" type="presParOf" srcId="{30D95FE3-5285-46C1-9113-1D8BECFBEAE4}" destId="{552D2337-8CC9-41F0-86BF-B633A60DD670}" srcOrd="1" destOrd="0" presId="urn:microsoft.com/office/officeart/2005/8/layout/orgChart1"/>
    <dgm:cxn modelId="{C8EB1563-E146-4171-8BAD-926B208622AA}" type="presParOf" srcId="{552D2337-8CC9-41F0-86BF-B633A60DD670}" destId="{9CB3ADAB-5D55-4677-BFF6-27AFF3E1DA6F}" srcOrd="0" destOrd="0" presId="urn:microsoft.com/office/officeart/2005/8/layout/orgChart1"/>
    <dgm:cxn modelId="{BCF95EE3-F4FB-4BB4-9987-6696E654EEAE}" type="presParOf" srcId="{552D2337-8CC9-41F0-86BF-B633A60DD670}" destId="{EA08347B-9B08-405B-A7B3-D141F69D4843}" srcOrd="1" destOrd="0" presId="urn:microsoft.com/office/officeart/2005/8/layout/orgChart1"/>
    <dgm:cxn modelId="{BFA972F0-628D-4A3A-881C-4F14AF0E19D3}" type="presParOf" srcId="{EA08347B-9B08-405B-A7B3-D141F69D4843}" destId="{F5DFE1B9-B867-4C17-8A02-D0F1DE9FD739}" srcOrd="0" destOrd="0" presId="urn:microsoft.com/office/officeart/2005/8/layout/orgChart1"/>
    <dgm:cxn modelId="{4BD36725-B8F4-4094-90E8-340369DF8769}" type="presParOf" srcId="{F5DFE1B9-B867-4C17-8A02-D0F1DE9FD739}" destId="{2AF6B637-314B-4CDA-81B9-0566AD26FAED}" srcOrd="0" destOrd="0" presId="urn:microsoft.com/office/officeart/2005/8/layout/orgChart1"/>
    <dgm:cxn modelId="{9BCA47F6-1C6E-4D9C-A356-A3D6D05FBDF0}" type="presParOf" srcId="{F5DFE1B9-B867-4C17-8A02-D0F1DE9FD739}" destId="{ECFF678D-DD92-4733-9936-48F524EC96D3}" srcOrd="1" destOrd="0" presId="urn:microsoft.com/office/officeart/2005/8/layout/orgChart1"/>
    <dgm:cxn modelId="{F2B3A338-8760-40E9-9BC5-8172D87482BD}" type="presParOf" srcId="{EA08347B-9B08-405B-A7B3-D141F69D4843}" destId="{5FBD440D-B8DD-4B3C-AD54-E59A303D8A7E}" srcOrd="1" destOrd="0" presId="urn:microsoft.com/office/officeart/2005/8/layout/orgChart1"/>
    <dgm:cxn modelId="{CC52E460-638D-433D-9A17-C10494390ECE}" type="presParOf" srcId="{5FBD440D-B8DD-4B3C-AD54-E59A303D8A7E}" destId="{FAA1C841-3AC5-4812-88ED-B06D7F815F09}" srcOrd="0" destOrd="0" presId="urn:microsoft.com/office/officeart/2005/8/layout/orgChart1"/>
    <dgm:cxn modelId="{2C987FD7-42F7-4A7B-81FD-585B004D3D88}" type="presParOf" srcId="{5FBD440D-B8DD-4B3C-AD54-E59A303D8A7E}" destId="{F18EA8FC-B0A0-4488-A183-B01B25486CB3}" srcOrd="1" destOrd="0" presId="urn:microsoft.com/office/officeart/2005/8/layout/orgChart1"/>
    <dgm:cxn modelId="{43FEE865-981E-4F42-8FD6-7B74F7C0653F}" type="presParOf" srcId="{F18EA8FC-B0A0-4488-A183-B01B25486CB3}" destId="{CD91D3B0-6E30-4DF7-B3D2-5F05E735257D}" srcOrd="0" destOrd="0" presId="urn:microsoft.com/office/officeart/2005/8/layout/orgChart1"/>
    <dgm:cxn modelId="{1B57129C-3921-4EB9-ADF5-41B291AC88B8}" type="presParOf" srcId="{CD91D3B0-6E30-4DF7-B3D2-5F05E735257D}" destId="{6602648A-DCC2-438B-BFA7-C82CD52913EB}" srcOrd="0" destOrd="0" presId="urn:microsoft.com/office/officeart/2005/8/layout/orgChart1"/>
    <dgm:cxn modelId="{3D249663-217F-4F27-9F56-8037B2677476}" type="presParOf" srcId="{CD91D3B0-6E30-4DF7-B3D2-5F05E735257D}" destId="{32F37680-2EC4-46FD-A52C-B6EA003ED307}" srcOrd="1" destOrd="0" presId="urn:microsoft.com/office/officeart/2005/8/layout/orgChart1"/>
    <dgm:cxn modelId="{6F6E5DCB-7D52-4F88-98F8-BEAB097C5D93}" type="presParOf" srcId="{F18EA8FC-B0A0-4488-A183-B01B25486CB3}" destId="{A15D7975-2CF7-4E13-BF76-D8AEF82DC8FC}" srcOrd="1" destOrd="0" presId="urn:microsoft.com/office/officeart/2005/8/layout/orgChart1"/>
    <dgm:cxn modelId="{E543D80D-7F6C-42A2-A9EB-C74589F0AD9A}" type="presParOf" srcId="{F18EA8FC-B0A0-4488-A183-B01B25486CB3}" destId="{FA880320-070C-4464-8F9D-AB7DB30487B9}" srcOrd="2" destOrd="0" presId="urn:microsoft.com/office/officeart/2005/8/layout/orgChart1"/>
    <dgm:cxn modelId="{336AA536-F20C-457F-8E87-7F318AB4B5DB}" type="presParOf" srcId="{EA08347B-9B08-405B-A7B3-D141F69D4843}" destId="{DB5F87B0-1E14-4435-B880-BD4F7D5EC7F5}" srcOrd="2" destOrd="0" presId="urn:microsoft.com/office/officeart/2005/8/layout/orgChart1"/>
    <dgm:cxn modelId="{46354F9E-1DEB-43BA-840C-71CE377D0857}" type="presParOf" srcId="{30D95FE3-5285-46C1-9113-1D8BECFBEAE4}" destId="{873EF617-F0CB-4EC8-A5A3-C8609637817C}" srcOrd="2" destOrd="0" presId="urn:microsoft.com/office/officeart/2005/8/layout/orgChart1"/>
    <dgm:cxn modelId="{F1E0806D-AD96-4CB5-8B3E-80C8DE073789}" type="presParOf" srcId="{00078312-35A5-49F3-B6BA-D487E97B271F}" destId="{F04297A6-FBDB-4A4D-ABD9-8DFF3B6640C2}" srcOrd="2" destOrd="0" presId="urn:microsoft.com/office/officeart/2005/8/layout/orgChart1"/>
    <dgm:cxn modelId="{9812CEC1-2A67-4E10-A373-4A955B8F4037}" type="presParOf" srcId="{300D467E-402B-4D45-869B-9AEF85DCFB79}" destId="{A9C0AD86-A574-40E2-811A-0155D034682E}" srcOrd="4" destOrd="0" presId="urn:microsoft.com/office/officeart/2005/8/layout/orgChart1"/>
    <dgm:cxn modelId="{FEAEF28F-80FC-4767-B266-FEB84F0894B4}" type="presParOf" srcId="{300D467E-402B-4D45-869B-9AEF85DCFB79}" destId="{983D74C4-0E6D-43AD-96C1-BFAEB0CF34A6}" srcOrd="5" destOrd="0" presId="urn:microsoft.com/office/officeart/2005/8/layout/orgChart1"/>
    <dgm:cxn modelId="{171C899C-FE14-4C85-A85F-5A0925D658E8}" type="presParOf" srcId="{983D74C4-0E6D-43AD-96C1-BFAEB0CF34A6}" destId="{ECC97CDF-DFBF-4B2A-B42E-8816CB3CA006}" srcOrd="0" destOrd="0" presId="urn:microsoft.com/office/officeart/2005/8/layout/orgChart1"/>
    <dgm:cxn modelId="{DB78B4CC-D86C-4E69-BC75-99AEB76A6350}" type="presParOf" srcId="{ECC97CDF-DFBF-4B2A-B42E-8816CB3CA006}" destId="{6A096905-9CA4-4C8C-AFD0-D70FE8FFC39A}" srcOrd="0" destOrd="0" presId="urn:microsoft.com/office/officeart/2005/8/layout/orgChart1"/>
    <dgm:cxn modelId="{DA3ED945-97ED-49FC-BCF5-7DF5946FA290}" type="presParOf" srcId="{ECC97CDF-DFBF-4B2A-B42E-8816CB3CA006}" destId="{56E1CF5A-AD17-402A-92D8-933551EED704}" srcOrd="1" destOrd="0" presId="urn:microsoft.com/office/officeart/2005/8/layout/orgChart1"/>
    <dgm:cxn modelId="{C7C76512-2B65-42EB-ACC0-BBB4032A21D5}" type="presParOf" srcId="{983D74C4-0E6D-43AD-96C1-BFAEB0CF34A6}" destId="{5FB28119-76DB-443A-B125-56F81230960C}" srcOrd="1" destOrd="0" presId="urn:microsoft.com/office/officeart/2005/8/layout/orgChart1"/>
    <dgm:cxn modelId="{14B57EEE-3096-4F7E-A825-AF55829773E6}" type="presParOf" srcId="{983D74C4-0E6D-43AD-96C1-BFAEB0CF34A6}" destId="{785C273E-525C-4600-B5FB-EA7466143BD4}" srcOrd="2" destOrd="0" presId="urn:microsoft.com/office/officeart/2005/8/layout/orgChart1"/>
    <dgm:cxn modelId="{F64BB00E-BA61-4F84-B5BA-0EBA37285841}" type="presParOf" srcId="{0CEB2766-30F9-46BC-B664-C8E1620FB9B0}" destId="{7ED3B886-6D77-4605-8451-CCB56245E63B}" srcOrd="2" destOrd="0" presId="urn:microsoft.com/office/officeart/2005/8/layout/orgChart1"/>
    <dgm:cxn modelId="{095DCD35-5E35-4E61-BF38-B5478ED2E2AB}" type="presParOf" srcId="{49538B66-028A-4612-A839-8DC4011DEE10}" destId="{F60B1321-98C2-467D-BA3D-8DF0770C6EF4}" srcOrd="2" destOrd="0" presId="urn:microsoft.com/office/officeart/2005/8/layout/orgChart1"/>
    <dgm:cxn modelId="{A3F83D86-15AD-4F90-BF4B-92ACF53292A7}" type="presParOf" srcId="{ABD837A8-AAE8-4A49-B0B7-B15DFD094D16}" destId="{492F4D7C-D8F7-40D1-984C-3352CF9161EC}" srcOrd="2" destOrd="0" presId="urn:microsoft.com/office/officeart/2005/8/layout/orgChart1"/>
    <dgm:cxn modelId="{6B7D95B4-153F-4B73-8373-18BE3FA357C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FF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9605BB2F-8785-4069-AC6E-40932D1FF0A0}" type="presOf" srcId="{07F2CDD9-1A3B-4040-9997-46948BF1F146}" destId="{171FAA40-658F-40AE-886D-668F6A84496F}" srcOrd="0" destOrd="0" presId="urn:microsoft.com/office/officeart/2005/8/layout/orgChart1"/>
    <dgm:cxn modelId="{97C7E2BD-BAA0-4F4B-B225-70E24A828CB1}" type="presOf" srcId="{4A85E487-6E50-47F8-9BCC-5096A248B99C}" destId="{FDF8D85E-94CD-44D9-A717-09E00C5A1765}" srcOrd="1" destOrd="0" presId="urn:microsoft.com/office/officeart/2005/8/layout/orgChart1"/>
    <dgm:cxn modelId="{40F6AC20-D655-40E7-B90C-504D6E4E4592}" type="presOf" srcId="{30B491EF-D6AA-41ED-9CF5-86D4CE5F11F7}" destId="{71FED466-6470-4C3D-8ED9-FE1056355FF5}" srcOrd="1" destOrd="0" presId="urn:microsoft.com/office/officeart/2005/8/layout/orgChart1"/>
    <dgm:cxn modelId="{02AFF307-2CB2-47CA-AFA2-1B291396048A}"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FB7735F6-3117-4FFB-9CC5-90907531C83B}" type="presOf" srcId="{C43D2E28-0C1D-4816-8555-5F7DD35B3317}" destId="{7D1891B7-71E1-4466-9AD6-9E0CB6C68BCF}"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48063DE5-8352-45D7-8AD5-48336C5FC612}" type="presOf" srcId="{3B86EE78-4949-4B96-A226-46AE6C880DFC}" destId="{EF3F4C50-4436-47DE-AF21-D342B2399602}"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E3A7858E-5D92-4DD3-BA72-730C724F9F50}" type="presOf" srcId="{BB309E08-39F2-4600-AED5-49A2213CBA3E}" destId="{A9212D09-8CF8-4503-AAD0-DF7FCC2B7719}" srcOrd="1" destOrd="0" presId="urn:microsoft.com/office/officeart/2005/8/layout/orgChart1"/>
    <dgm:cxn modelId="{159B9A9B-77D4-45FA-8521-0D65468C0421}" type="presOf" srcId="{F48ECA67-F44F-4F2B-BE4B-265E2A06353D}" destId="{2AF6B637-314B-4CDA-81B9-0566AD26FAED}"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C672AB66-FB65-4E0E-9C65-A679514C26CB}" type="presOf" srcId="{4A85E487-6E50-47F8-9BCC-5096A248B99C}" destId="{A1FB83BE-5776-4010-A7A6-7F3F4E731814}" srcOrd="0" destOrd="0" presId="urn:microsoft.com/office/officeart/2005/8/layout/orgChart1"/>
    <dgm:cxn modelId="{78768D93-AABC-4AD3-9692-B4BAC06A45B0}" type="presOf" srcId="{9941FE08-370F-4C0B-B7C0-884491FBACBA}" destId="{A868FCB6-B149-45A8-89E7-F2D886F9A2EF}" srcOrd="1" destOrd="0" presId="urn:microsoft.com/office/officeart/2005/8/layout/orgChart1"/>
    <dgm:cxn modelId="{940ED827-358E-4960-8C68-48D784634735}" type="presOf" srcId="{9941FE08-370F-4C0B-B7C0-884491FBACBA}" destId="{CB0FD2B3-98E1-4C63-95F2-24D1480A7A61}" srcOrd="0" destOrd="0" presId="urn:microsoft.com/office/officeart/2005/8/layout/orgChart1"/>
    <dgm:cxn modelId="{40F78E46-C4C0-41F1-B1F1-3CC3E6608A6E}" type="presOf" srcId="{BF6369B4-C7FC-48BE-8557-58DD6C7CB978}" destId="{56E1CF5A-AD17-402A-92D8-933551EED704}" srcOrd="1" destOrd="0" presId="urn:microsoft.com/office/officeart/2005/8/layout/orgChart1"/>
    <dgm:cxn modelId="{5A248372-C06F-46CF-91C8-F65415B26C0E}" type="presOf" srcId="{D7E9DDF7-C64D-4FB2-BD8B-582A5976CE68}" destId="{1F4999B4-84D7-4628-9D54-A511E001FB8C}"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9C5211FC-36B7-48B5-816F-79582CDD5FD8}" type="presOf" srcId="{F48ECA67-F44F-4F2B-BE4B-265E2A06353D}" destId="{ECFF678D-DD92-4733-9936-48F524EC96D3}"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D53B70FF-AA9E-4E43-B184-ECF745FE0123}" type="presOf" srcId="{F184975E-349A-4CBF-BB39-EC3617665101}" destId="{32F37680-2EC4-46FD-A52C-B6EA003ED307}" srcOrd="1" destOrd="0" presId="urn:microsoft.com/office/officeart/2005/8/layout/orgChart1"/>
    <dgm:cxn modelId="{DA8327E9-79CF-447D-8AD7-F8130EAFC88F}" type="presOf" srcId="{AADE4F90-6322-4A54-BEFF-AB3ECA0E4F29}" destId="{9CB3ADAB-5D55-4677-BFF6-27AFF3E1DA6F}" srcOrd="0" destOrd="0" presId="urn:microsoft.com/office/officeart/2005/8/layout/orgChart1"/>
    <dgm:cxn modelId="{EBBB8323-92FC-4C07-85C6-80A633A4631C}" type="presOf" srcId="{3633DFA1-BF3C-4902-BA82-14D2DF83CB7D}" destId="{423DFD63-E907-4C73-B01B-DED6229F22AF}" srcOrd="0" destOrd="0" presId="urn:microsoft.com/office/officeart/2005/8/layout/orgChart1"/>
    <dgm:cxn modelId="{FB4B5417-6A8C-4469-B874-1BAEA81815D3}" type="presOf" srcId="{3AB46ACC-1AFA-475A-8B10-90CDFD73B014}" destId="{00AFFA76-1BB5-4ACD-9922-BB0BB297EF66}" srcOrd="0" destOrd="0" presId="urn:microsoft.com/office/officeart/2005/8/layout/orgChart1"/>
    <dgm:cxn modelId="{3AA0E3A5-6FBB-4116-8D39-1CBC6707ADC4}" type="presOf" srcId="{E540E76C-ABB5-4F5F-BC7E-B5E2C2F51C06}" destId="{FAA1C841-3AC5-4812-88ED-B06D7F815F09}" srcOrd="0" destOrd="0" presId="urn:microsoft.com/office/officeart/2005/8/layout/orgChart1"/>
    <dgm:cxn modelId="{07176EB4-11ED-4095-962A-B9A32B36FD67}" type="presOf" srcId="{F703D087-E0E7-4964-89D9-C54985F6A02C}" destId="{1D20635F-232A-435B-A127-80E62CF29CD9}" srcOrd="0" destOrd="0" presId="urn:microsoft.com/office/officeart/2005/8/layout/orgChart1"/>
    <dgm:cxn modelId="{F8C26214-020A-4253-B7C3-5E89BE9C682E}" type="presOf" srcId="{C07B5558-B5FE-4033-9577-DFA2DCB46ABC}" destId="{9C74B01B-7088-4A33-8303-445D6CC28277}" srcOrd="0" destOrd="0" presId="urn:microsoft.com/office/officeart/2005/8/layout/orgChart1"/>
    <dgm:cxn modelId="{2A5045C9-2124-4D25-B0FE-D39D5416BA7C}" type="presOf" srcId="{82466762-97D7-4752-95D6-1EA96F082D9A}" destId="{A9C0AD86-A574-40E2-811A-0155D034682E}" srcOrd="0" destOrd="0" presId="urn:microsoft.com/office/officeart/2005/8/layout/orgChart1"/>
    <dgm:cxn modelId="{A8098973-024D-43D6-8048-8D8A43D06DA3}" type="presOf" srcId="{F184975E-349A-4CBF-BB39-EC3617665101}" destId="{6602648A-DCC2-438B-BFA7-C82CD52913EB}"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D52BA7D-244E-4B27-9C5D-C1DF20934C8B}" type="presOf" srcId="{BF6369B4-C7FC-48BE-8557-58DD6C7CB978}" destId="{6A096905-9CA4-4C8C-AFD0-D70FE8FFC39A}" srcOrd="0" destOrd="0" presId="urn:microsoft.com/office/officeart/2005/8/layout/orgChart1"/>
    <dgm:cxn modelId="{4393E1C1-7AB6-47E7-B7A1-4AA107545B8D}" type="presOf" srcId="{BB309E08-39F2-4600-AED5-49A2213CBA3E}" destId="{2076E856-FB22-45E0-A1C3-22CD6EBEE187}" srcOrd="0" destOrd="0" presId="urn:microsoft.com/office/officeart/2005/8/layout/orgChart1"/>
    <dgm:cxn modelId="{FA327A67-3726-4586-A47A-A1ACDE923372}" type="presOf" srcId="{D7E9DDF7-C64D-4FB2-BD8B-582A5976CE68}" destId="{4F536BCA-E3AE-4A22-8BBB-E20DB7A2B3BC}" srcOrd="0" destOrd="0" presId="urn:microsoft.com/office/officeart/2005/8/layout/orgChart1"/>
    <dgm:cxn modelId="{EB90CC2E-6391-41CF-AC4F-E2FC229E7229}" type="presOf" srcId="{C43D2E28-0C1D-4816-8555-5F7DD35B3317}" destId="{2F0C6C9A-CAF6-4FE9-8ED2-DECEC25ED750}"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6382075E-1041-4C75-9504-0F63ADDBE930}" type="presOf" srcId="{FCBA488B-9379-4F1B-892B-A28167B00863}" destId="{A637139C-3F30-4B0C-8BC7-BB9F64FF8A5C}" srcOrd="0" destOrd="0" presId="urn:microsoft.com/office/officeart/2005/8/layout/orgChart1"/>
    <dgm:cxn modelId="{F81695A9-7F37-4EFE-A1A9-07412CCFC841}" type="presOf" srcId="{531AE681-58F1-42E7-B95C-27968BFB14E7}" destId="{3B6FE21B-5573-4BBF-A262-9925E88E6771}" srcOrd="0" destOrd="0" presId="urn:microsoft.com/office/officeart/2005/8/layout/orgChart1"/>
    <dgm:cxn modelId="{3D935CB2-E51E-4C34-B9CC-C9606184F46A}" type="presOf" srcId="{FCBA488B-9379-4F1B-892B-A28167B00863}" destId="{96FB7488-074D-46D9-AE79-0AED4196BDC6}"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2EE52D55-5ADE-4286-B8A9-63F917775BD4}" type="presParOf" srcId="{1D20635F-232A-435B-A127-80E62CF29CD9}" destId="{F48C1AEF-05E5-456C-B8DA-7C1111BD394A}" srcOrd="0" destOrd="0" presId="urn:microsoft.com/office/officeart/2005/8/layout/orgChart1"/>
    <dgm:cxn modelId="{ECBEC49C-E565-400E-84C6-D346651479FF}" type="presParOf" srcId="{F48C1AEF-05E5-456C-B8DA-7C1111BD394A}" destId="{EB15D458-A4B7-43A7-B3A5-F6C4748B18A1}" srcOrd="0" destOrd="0" presId="urn:microsoft.com/office/officeart/2005/8/layout/orgChart1"/>
    <dgm:cxn modelId="{D13E01C6-00B5-4808-A07F-44EF1281739E}" type="presParOf" srcId="{EB15D458-A4B7-43A7-B3A5-F6C4748B18A1}" destId="{2F0C6C9A-CAF6-4FE9-8ED2-DECEC25ED750}" srcOrd="0" destOrd="0" presId="urn:microsoft.com/office/officeart/2005/8/layout/orgChart1"/>
    <dgm:cxn modelId="{3F0F8E7D-D44B-4BCD-B472-C48FC434F36C}" type="presParOf" srcId="{EB15D458-A4B7-43A7-B3A5-F6C4748B18A1}" destId="{7D1891B7-71E1-4466-9AD6-9E0CB6C68BCF}" srcOrd="1" destOrd="0" presId="urn:microsoft.com/office/officeart/2005/8/layout/orgChart1"/>
    <dgm:cxn modelId="{50368F44-2866-4846-A69C-4454F6B13CAA}" type="presParOf" srcId="{F48C1AEF-05E5-456C-B8DA-7C1111BD394A}" destId="{27326C9C-1BE3-4BBF-AF8A-D767694BBCEC}" srcOrd="1" destOrd="0" presId="urn:microsoft.com/office/officeart/2005/8/layout/orgChart1"/>
    <dgm:cxn modelId="{7F1D5D7C-294E-45A0-A5BF-B97E6C765FB1}" type="presParOf" srcId="{27326C9C-1BE3-4BBF-AF8A-D767694BBCEC}" destId="{171FAA40-658F-40AE-886D-668F6A84496F}" srcOrd="0" destOrd="0" presId="urn:microsoft.com/office/officeart/2005/8/layout/orgChart1"/>
    <dgm:cxn modelId="{00DBC814-3AFD-4A89-A7C1-4F448E4D8589}" type="presParOf" srcId="{27326C9C-1BE3-4BBF-AF8A-D767694BBCEC}" destId="{ABD837A8-AAE8-4A49-B0B7-B15DFD094D16}" srcOrd="1" destOrd="0" presId="urn:microsoft.com/office/officeart/2005/8/layout/orgChart1"/>
    <dgm:cxn modelId="{5C29D4CA-D29D-4A1E-A819-2C14E76BC68E}" type="presParOf" srcId="{ABD837A8-AAE8-4A49-B0B7-B15DFD094D16}" destId="{43B3588B-D704-4A2F-9B45-D5FC432A835C}" srcOrd="0" destOrd="0" presId="urn:microsoft.com/office/officeart/2005/8/layout/orgChart1"/>
    <dgm:cxn modelId="{3CD8E5BC-6047-44E1-90F1-F6B2AC7F9669}" type="presParOf" srcId="{43B3588B-D704-4A2F-9B45-D5FC432A835C}" destId="{CB0FD2B3-98E1-4C63-95F2-24D1480A7A61}" srcOrd="0" destOrd="0" presId="urn:microsoft.com/office/officeart/2005/8/layout/orgChart1"/>
    <dgm:cxn modelId="{21202BE1-F05E-4018-AAB1-D02E4E522A7F}" type="presParOf" srcId="{43B3588B-D704-4A2F-9B45-D5FC432A835C}" destId="{A868FCB6-B149-45A8-89E7-F2D886F9A2EF}" srcOrd="1" destOrd="0" presId="urn:microsoft.com/office/officeart/2005/8/layout/orgChart1"/>
    <dgm:cxn modelId="{4B4B2DBE-5834-4F1C-90E0-291068794F5B}" type="presParOf" srcId="{ABD837A8-AAE8-4A49-B0B7-B15DFD094D16}" destId="{59DB22D6-C223-4308-9C1B-761C8F8013BB}" srcOrd="1" destOrd="0" presId="urn:microsoft.com/office/officeart/2005/8/layout/orgChart1"/>
    <dgm:cxn modelId="{421B807B-8866-4A2F-B155-F65B1B487099}" type="presParOf" srcId="{59DB22D6-C223-4308-9C1B-761C8F8013BB}" destId="{9C74B01B-7088-4A33-8303-445D6CC28277}" srcOrd="0" destOrd="0" presId="urn:microsoft.com/office/officeart/2005/8/layout/orgChart1"/>
    <dgm:cxn modelId="{65E74445-5FD9-4D74-9F8D-B621F3A1C70B}" type="presParOf" srcId="{59DB22D6-C223-4308-9C1B-761C8F8013BB}" destId="{49538B66-028A-4612-A839-8DC4011DEE10}" srcOrd="1" destOrd="0" presId="urn:microsoft.com/office/officeart/2005/8/layout/orgChart1"/>
    <dgm:cxn modelId="{2E75AE0C-9223-4BD7-96F8-F0CD38F5FBD1}" type="presParOf" srcId="{49538B66-028A-4612-A839-8DC4011DEE10}" destId="{A9E97FCF-44A9-427C-A2EA-B9AD29817833}" srcOrd="0" destOrd="0" presId="urn:microsoft.com/office/officeart/2005/8/layout/orgChart1"/>
    <dgm:cxn modelId="{08FB62F5-DB3E-4C92-AA96-51F7D24C7F36}" type="presParOf" srcId="{A9E97FCF-44A9-427C-A2EA-B9AD29817833}" destId="{A637139C-3F30-4B0C-8BC7-BB9F64FF8A5C}" srcOrd="0" destOrd="0" presId="urn:microsoft.com/office/officeart/2005/8/layout/orgChart1"/>
    <dgm:cxn modelId="{FFD5B640-EB3C-44B7-95A1-7880368C05DC}" type="presParOf" srcId="{A9E97FCF-44A9-427C-A2EA-B9AD29817833}" destId="{96FB7488-074D-46D9-AE79-0AED4196BDC6}" srcOrd="1" destOrd="0" presId="urn:microsoft.com/office/officeart/2005/8/layout/orgChart1"/>
    <dgm:cxn modelId="{A43A1867-792A-4413-B818-5AB3E20B15F2}" type="presParOf" srcId="{49538B66-028A-4612-A839-8DC4011DEE10}" destId="{67E0231F-7F5B-4541-8ECF-BEE9C02D3A9A}" srcOrd="1" destOrd="0" presId="urn:microsoft.com/office/officeart/2005/8/layout/orgChart1"/>
    <dgm:cxn modelId="{763B0654-63BE-434D-8B2A-77BA4F471309}" type="presParOf" srcId="{67E0231F-7F5B-4541-8ECF-BEE9C02D3A9A}" destId="{423DFD63-E907-4C73-B01B-DED6229F22AF}" srcOrd="0" destOrd="0" presId="urn:microsoft.com/office/officeart/2005/8/layout/orgChart1"/>
    <dgm:cxn modelId="{7B7F8F6B-A40C-4673-BB53-EC4CB9118B11}" type="presParOf" srcId="{67E0231F-7F5B-4541-8ECF-BEE9C02D3A9A}" destId="{0CEB2766-30F9-46BC-B664-C8E1620FB9B0}" srcOrd="1" destOrd="0" presId="urn:microsoft.com/office/officeart/2005/8/layout/orgChart1"/>
    <dgm:cxn modelId="{5B75CC76-E569-4669-842D-0822EAA6F38D}" type="presParOf" srcId="{0CEB2766-30F9-46BC-B664-C8E1620FB9B0}" destId="{848188DE-98EA-4910-ADC2-3AC151B84885}" srcOrd="0" destOrd="0" presId="urn:microsoft.com/office/officeart/2005/8/layout/orgChart1"/>
    <dgm:cxn modelId="{EFE7B2F3-C064-408B-9701-7ABA3FC12389}" type="presParOf" srcId="{848188DE-98EA-4910-ADC2-3AC151B84885}" destId="{92838054-8647-4A29-AE4D-9E1451370928}" srcOrd="0" destOrd="0" presId="urn:microsoft.com/office/officeart/2005/8/layout/orgChart1"/>
    <dgm:cxn modelId="{7AF7D467-CFF5-44FB-81CE-5FF466C6D6C0}" type="presParOf" srcId="{848188DE-98EA-4910-ADC2-3AC151B84885}" destId="{71FED466-6470-4C3D-8ED9-FE1056355FF5}" srcOrd="1" destOrd="0" presId="urn:microsoft.com/office/officeart/2005/8/layout/orgChart1"/>
    <dgm:cxn modelId="{64EAD4D4-A513-4648-BEF7-DD30C8E16DF1}" type="presParOf" srcId="{0CEB2766-30F9-46BC-B664-C8E1620FB9B0}" destId="{300D467E-402B-4D45-869B-9AEF85DCFB79}" srcOrd="1" destOrd="0" presId="urn:microsoft.com/office/officeart/2005/8/layout/orgChart1"/>
    <dgm:cxn modelId="{7D28CDEB-4D93-4096-AA47-D7A1A5C378B3}" type="presParOf" srcId="{300D467E-402B-4D45-869B-9AEF85DCFB79}" destId="{00AFFA76-1BB5-4ACD-9922-BB0BB297EF66}" srcOrd="0" destOrd="0" presId="urn:microsoft.com/office/officeart/2005/8/layout/orgChart1"/>
    <dgm:cxn modelId="{3872B4D7-5134-4928-9833-230C1810830A}" type="presParOf" srcId="{300D467E-402B-4D45-869B-9AEF85DCFB79}" destId="{727AA113-BCB6-4C75-B9F8-50E1742515D4}" srcOrd="1" destOrd="0" presId="urn:microsoft.com/office/officeart/2005/8/layout/orgChart1"/>
    <dgm:cxn modelId="{457885B9-258D-4AC6-B3E6-2BB448450A53}" type="presParOf" srcId="{727AA113-BCB6-4C75-B9F8-50E1742515D4}" destId="{920A6AD6-DEA9-4931-AB0A-5D34F1B73CEA}" srcOrd="0" destOrd="0" presId="urn:microsoft.com/office/officeart/2005/8/layout/orgChart1"/>
    <dgm:cxn modelId="{31D7F86B-198A-4FE4-BD75-BD67583396AF}" type="presParOf" srcId="{920A6AD6-DEA9-4931-AB0A-5D34F1B73CEA}" destId="{2076E856-FB22-45E0-A1C3-22CD6EBEE187}" srcOrd="0" destOrd="0" presId="urn:microsoft.com/office/officeart/2005/8/layout/orgChart1"/>
    <dgm:cxn modelId="{89D27A54-C6CA-4DA9-BA5A-5E5B647B7B47}" type="presParOf" srcId="{920A6AD6-DEA9-4931-AB0A-5D34F1B73CEA}" destId="{A9212D09-8CF8-4503-AAD0-DF7FCC2B7719}" srcOrd="1" destOrd="0" presId="urn:microsoft.com/office/officeart/2005/8/layout/orgChart1"/>
    <dgm:cxn modelId="{047F5244-22BD-417E-ABFA-0A98B1E4272E}" type="presParOf" srcId="{727AA113-BCB6-4C75-B9F8-50E1742515D4}" destId="{AFD0DFE5-2F62-49CA-9B2C-85D1F0E890B0}" srcOrd="1" destOrd="0" presId="urn:microsoft.com/office/officeart/2005/8/layout/orgChart1"/>
    <dgm:cxn modelId="{29CD22E9-E0C2-4832-9912-07292FDD551A}" type="presParOf" srcId="{727AA113-BCB6-4C75-B9F8-50E1742515D4}" destId="{D368E159-303D-4535-9E39-7FCB89437992}" srcOrd="2" destOrd="0" presId="urn:microsoft.com/office/officeart/2005/8/layout/orgChart1"/>
    <dgm:cxn modelId="{548309AA-3A7F-4805-A51E-9FA9BD1F4B4D}" type="presParOf" srcId="{300D467E-402B-4D45-869B-9AEF85DCFB79}" destId="{3B6FE21B-5573-4BBF-A262-9925E88E6771}" srcOrd="2" destOrd="0" presId="urn:microsoft.com/office/officeart/2005/8/layout/orgChart1"/>
    <dgm:cxn modelId="{95E83B87-47B9-464E-AC1F-5499528089D3}" type="presParOf" srcId="{300D467E-402B-4D45-869B-9AEF85DCFB79}" destId="{00078312-35A5-49F3-B6BA-D487E97B271F}" srcOrd="3" destOrd="0" presId="urn:microsoft.com/office/officeart/2005/8/layout/orgChart1"/>
    <dgm:cxn modelId="{346DE526-B5A1-4672-85DA-413C4417D1C7}" type="presParOf" srcId="{00078312-35A5-49F3-B6BA-D487E97B271F}" destId="{66831F75-0BB8-4A89-A81C-D9177F7D4D3C}" srcOrd="0" destOrd="0" presId="urn:microsoft.com/office/officeart/2005/8/layout/orgChart1"/>
    <dgm:cxn modelId="{E163FB48-8700-4FEB-9752-2E52BBCBF1C7}" type="presParOf" srcId="{66831F75-0BB8-4A89-A81C-D9177F7D4D3C}" destId="{A1FB83BE-5776-4010-A7A6-7F3F4E731814}" srcOrd="0" destOrd="0" presId="urn:microsoft.com/office/officeart/2005/8/layout/orgChart1"/>
    <dgm:cxn modelId="{9A970A21-E6F0-4C44-B2E7-52C1D779DCCD}" type="presParOf" srcId="{66831F75-0BB8-4A89-A81C-D9177F7D4D3C}" destId="{FDF8D85E-94CD-44D9-A717-09E00C5A1765}" srcOrd="1" destOrd="0" presId="urn:microsoft.com/office/officeart/2005/8/layout/orgChart1"/>
    <dgm:cxn modelId="{1F44DF32-D413-4FFA-8556-B7CE434B759B}" type="presParOf" srcId="{00078312-35A5-49F3-B6BA-D487E97B271F}" destId="{03CB1262-BA64-4EB6-8B4F-3F6C180FC9D1}" srcOrd="1" destOrd="0" presId="urn:microsoft.com/office/officeart/2005/8/layout/orgChart1"/>
    <dgm:cxn modelId="{7971C62E-708B-4BAD-8D5E-1F09DA2A7C09}" type="presParOf" srcId="{03CB1262-BA64-4EB6-8B4F-3F6C180FC9D1}" destId="{EF3F4C50-4436-47DE-AF21-D342B2399602}" srcOrd="0" destOrd="0" presId="urn:microsoft.com/office/officeart/2005/8/layout/orgChart1"/>
    <dgm:cxn modelId="{E1809AD0-5438-4D41-889B-F551949CAB20}" type="presParOf" srcId="{03CB1262-BA64-4EB6-8B4F-3F6C180FC9D1}" destId="{30D95FE3-5285-46C1-9113-1D8BECFBEAE4}" srcOrd="1" destOrd="0" presId="urn:microsoft.com/office/officeart/2005/8/layout/orgChart1"/>
    <dgm:cxn modelId="{AEC44419-C886-4301-B5AE-7903E2B5AF32}" type="presParOf" srcId="{30D95FE3-5285-46C1-9113-1D8BECFBEAE4}" destId="{C8AEC35E-3CEB-4281-9CCD-755F0587BEBB}" srcOrd="0" destOrd="0" presId="urn:microsoft.com/office/officeart/2005/8/layout/orgChart1"/>
    <dgm:cxn modelId="{0068C1B5-9217-4BAD-87AF-F52A54BF8A64}" type="presParOf" srcId="{C8AEC35E-3CEB-4281-9CCD-755F0587BEBB}" destId="{4F536BCA-E3AE-4A22-8BBB-E20DB7A2B3BC}" srcOrd="0" destOrd="0" presId="urn:microsoft.com/office/officeart/2005/8/layout/orgChart1"/>
    <dgm:cxn modelId="{343DC777-4212-4803-B668-08E496DA352D}" type="presParOf" srcId="{C8AEC35E-3CEB-4281-9CCD-755F0587BEBB}" destId="{1F4999B4-84D7-4628-9D54-A511E001FB8C}" srcOrd="1" destOrd="0" presId="urn:microsoft.com/office/officeart/2005/8/layout/orgChart1"/>
    <dgm:cxn modelId="{C21DFB22-2C86-4C74-B4C3-8FB6577AFEFA}" type="presParOf" srcId="{30D95FE3-5285-46C1-9113-1D8BECFBEAE4}" destId="{552D2337-8CC9-41F0-86BF-B633A60DD670}" srcOrd="1" destOrd="0" presId="urn:microsoft.com/office/officeart/2005/8/layout/orgChart1"/>
    <dgm:cxn modelId="{65B36114-0349-46C4-ACC3-E7732EFB7781}" type="presParOf" srcId="{552D2337-8CC9-41F0-86BF-B633A60DD670}" destId="{9CB3ADAB-5D55-4677-BFF6-27AFF3E1DA6F}" srcOrd="0" destOrd="0" presId="urn:microsoft.com/office/officeart/2005/8/layout/orgChart1"/>
    <dgm:cxn modelId="{9E94979A-ECB4-417A-836F-DB3CFDA9CD47}" type="presParOf" srcId="{552D2337-8CC9-41F0-86BF-B633A60DD670}" destId="{EA08347B-9B08-405B-A7B3-D141F69D4843}" srcOrd="1" destOrd="0" presId="urn:microsoft.com/office/officeart/2005/8/layout/orgChart1"/>
    <dgm:cxn modelId="{2C04FAC9-170D-490C-A808-B8E456AE4CC8}" type="presParOf" srcId="{EA08347B-9B08-405B-A7B3-D141F69D4843}" destId="{F5DFE1B9-B867-4C17-8A02-D0F1DE9FD739}" srcOrd="0" destOrd="0" presId="urn:microsoft.com/office/officeart/2005/8/layout/orgChart1"/>
    <dgm:cxn modelId="{EC589F81-F8C8-446F-AA12-72F8BC5AA220}" type="presParOf" srcId="{F5DFE1B9-B867-4C17-8A02-D0F1DE9FD739}" destId="{2AF6B637-314B-4CDA-81B9-0566AD26FAED}" srcOrd="0" destOrd="0" presId="urn:microsoft.com/office/officeart/2005/8/layout/orgChart1"/>
    <dgm:cxn modelId="{C855F267-70F8-4B74-96C8-6713BA6D6C20}" type="presParOf" srcId="{F5DFE1B9-B867-4C17-8A02-D0F1DE9FD739}" destId="{ECFF678D-DD92-4733-9936-48F524EC96D3}" srcOrd="1" destOrd="0" presId="urn:microsoft.com/office/officeart/2005/8/layout/orgChart1"/>
    <dgm:cxn modelId="{4671B67E-F71A-4A6D-8BA0-C47F0EFF4E38}" type="presParOf" srcId="{EA08347B-9B08-405B-A7B3-D141F69D4843}" destId="{5FBD440D-B8DD-4B3C-AD54-E59A303D8A7E}" srcOrd="1" destOrd="0" presId="urn:microsoft.com/office/officeart/2005/8/layout/orgChart1"/>
    <dgm:cxn modelId="{871370EC-D14E-47E2-95BE-BD0C35112488}" type="presParOf" srcId="{5FBD440D-B8DD-4B3C-AD54-E59A303D8A7E}" destId="{FAA1C841-3AC5-4812-88ED-B06D7F815F09}" srcOrd="0" destOrd="0" presId="urn:microsoft.com/office/officeart/2005/8/layout/orgChart1"/>
    <dgm:cxn modelId="{AAE605C6-E744-46F9-B58D-AD2DEBB0886C}" type="presParOf" srcId="{5FBD440D-B8DD-4B3C-AD54-E59A303D8A7E}" destId="{F18EA8FC-B0A0-4488-A183-B01B25486CB3}" srcOrd="1" destOrd="0" presId="urn:microsoft.com/office/officeart/2005/8/layout/orgChart1"/>
    <dgm:cxn modelId="{847E389F-5221-4B3A-867E-413237D35271}" type="presParOf" srcId="{F18EA8FC-B0A0-4488-A183-B01B25486CB3}" destId="{CD91D3B0-6E30-4DF7-B3D2-5F05E735257D}" srcOrd="0" destOrd="0" presId="urn:microsoft.com/office/officeart/2005/8/layout/orgChart1"/>
    <dgm:cxn modelId="{7596F5F7-C6C2-497B-9F5D-8C410F11DA7B}" type="presParOf" srcId="{CD91D3B0-6E30-4DF7-B3D2-5F05E735257D}" destId="{6602648A-DCC2-438B-BFA7-C82CD52913EB}" srcOrd="0" destOrd="0" presId="urn:microsoft.com/office/officeart/2005/8/layout/orgChart1"/>
    <dgm:cxn modelId="{9E55EFCD-D516-4775-90AC-99D7CB30EF7C}" type="presParOf" srcId="{CD91D3B0-6E30-4DF7-B3D2-5F05E735257D}" destId="{32F37680-2EC4-46FD-A52C-B6EA003ED307}" srcOrd="1" destOrd="0" presId="urn:microsoft.com/office/officeart/2005/8/layout/orgChart1"/>
    <dgm:cxn modelId="{55384D45-0599-469A-9A3D-B5E64F2C33AC}" type="presParOf" srcId="{F18EA8FC-B0A0-4488-A183-B01B25486CB3}" destId="{A15D7975-2CF7-4E13-BF76-D8AEF82DC8FC}" srcOrd="1" destOrd="0" presId="urn:microsoft.com/office/officeart/2005/8/layout/orgChart1"/>
    <dgm:cxn modelId="{541C5058-2F1A-49F7-B0EA-5AC99C940BAC}" type="presParOf" srcId="{F18EA8FC-B0A0-4488-A183-B01B25486CB3}" destId="{FA880320-070C-4464-8F9D-AB7DB30487B9}" srcOrd="2" destOrd="0" presId="urn:microsoft.com/office/officeart/2005/8/layout/orgChart1"/>
    <dgm:cxn modelId="{F48BA44C-941D-402F-8677-87F95FDF24B3}" type="presParOf" srcId="{EA08347B-9B08-405B-A7B3-D141F69D4843}" destId="{DB5F87B0-1E14-4435-B880-BD4F7D5EC7F5}" srcOrd="2" destOrd="0" presId="urn:microsoft.com/office/officeart/2005/8/layout/orgChart1"/>
    <dgm:cxn modelId="{A3F05EF6-71F3-4223-B35E-03B22907BDBA}" type="presParOf" srcId="{30D95FE3-5285-46C1-9113-1D8BECFBEAE4}" destId="{873EF617-F0CB-4EC8-A5A3-C8609637817C}" srcOrd="2" destOrd="0" presId="urn:microsoft.com/office/officeart/2005/8/layout/orgChart1"/>
    <dgm:cxn modelId="{A398025E-32C4-4D66-A56B-E49750DC70AD}" type="presParOf" srcId="{00078312-35A5-49F3-B6BA-D487E97B271F}" destId="{F04297A6-FBDB-4A4D-ABD9-8DFF3B6640C2}" srcOrd="2" destOrd="0" presId="urn:microsoft.com/office/officeart/2005/8/layout/orgChart1"/>
    <dgm:cxn modelId="{E2F36F16-09A0-4BD4-B7A1-414E148C350E}" type="presParOf" srcId="{300D467E-402B-4D45-869B-9AEF85DCFB79}" destId="{A9C0AD86-A574-40E2-811A-0155D034682E}" srcOrd="4" destOrd="0" presId="urn:microsoft.com/office/officeart/2005/8/layout/orgChart1"/>
    <dgm:cxn modelId="{2DFE2C27-0937-444C-B895-905DA0530CB2}" type="presParOf" srcId="{300D467E-402B-4D45-869B-9AEF85DCFB79}" destId="{983D74C4-0E6D-43AD-96C1-BFAEB0CF34A6}" srcOrd="5" destOrd="0" presId="urn:microsoft.com/office/officeart/2005/8/layout/orgChart1"/>
    <dgm:cxn modelId="{615E97D4-1655-4F33-B8EF-4FA6060845D3}" type="presParOf" srcId="{983D74C4-0E6D-43AD-96C1-BFAEB0CF34A6}" destId="{ECC97CDF-DFBF-4B2A-B42E-8816CB3CA006}" srcOrd="0" destOrd="0" presId="urn:microsoft.com/office/officeart/2005/8/layout/orgChart1"/>
    <dgm:cxn modelId="{DEF9B318-167B-4181-8AE1-83989243EEC8}" type="presParOf" srcId="{ECC97CDF-DFBF-4B2A-B42E-8816CB3CA006}" destId="{6A096905-9CA4-4C8C-AFD0-D70FE8FFC39A}" srcOrd="0" destOrd="0" presId="urn:microsoft.com/office/officeart/2005/8/layout/orgChart1"/>
    <dgm:cxn modelId="{E65D8595-F2C7-4728-A37A-6A4F46158EC3}" type="presParOf" srcId="{ECC97CDF-DFBF-4B2A-B42E-8816CB3CA006}" destId="{56E1CF5A-AD17-402A-92D8-933551EED704}" srcOrd="1" destOrd="0" presId="urn:microsoft.com/office/officeart/2005/8/layout/orgChart1"/>
    <dgm:cxn modelId="{855AC32C-C71B-4A01-8A95-65CF2AB1F9F9}" type="presParOf" srcId="{983D74C4-0E6D-43AD-96C1-BFAEB0CF34A6}" destId="{5FB28119-76DB-443A-B125-56F81230960C}" srcOrd="1" destOrd="0" presId="urn:microsoft.com/office/officeart/2005/8/layout/orgChart1"/>
    <dgm:cxn modelId="{7D93FCC1-B887-4746-8A23-15B8858FF678}" type="presParOf" srcId="{983D74C4-0E6D-43AD-96C1-BFAEB0CF34A6}" destId="{785C273E-525C-4600-B5FB-EA7466143BD4}" srcOrd="2" destOrd="0" presId="urn:microsoft.com/office/officeart/2005/8/layout/orgChart1"/>
    <dgm:cxn modelId="{DFC6EBA9-0725-42E9-8EC8-54346BA743A8}" type="presParOf" srcId="{0CEB2766-30F9-46BC-B664-C8E1620FB9B0}" destId="{7ED3B886-6D77-4605-8451-CCB56245E63B}" srcOrd="2" destOrd="0" presId="urn:microsoft.com/office/officeart/2005/8/layout/orgChart1"/>
    <dgm:cxn modelId="{893A8573-E581-4249-AD37-4650B779A322}" type="presParOf" srcId="{49538B66-028A-4612-A839-8DC4011DEE10}" destId="{F60B1321-98C2-467D-BA3D-8DF0770C6EF4}" srcOrd="2" destOrd="0" presId="urn:microsoft.com/office/officeart/2005/8/layout/orgChart1"/>
    <dgm:cxn modelId="{99231C8C-AC75-41AA-9381-B3BAC615AF2E}" type="presParOf" srcId="{ABD837A8-AAE8-4A49-B0B7-B15DFD094D16}" destId="{492F4D7C-D8F7-40D1-984C-3352CF9161EC}" srcOrd="2" destOrd="0" presId="urn:microsoft.com/office/officeart/2005/8/layout/orgChart1"/>
    <dgm:cxn modelId="{CA7FD93B-109A-426E-AE9A-8ACFB6E6BA3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DCEA5A3C-4875-4A4B-ABBC-C5034ECEC068}" type="presOf" srcId="{F184975E-349A-4CBF-BB39-EC3617665101}" destId="{32F37680-2EC4-46FD-A52C-B6EA003ED307}" srcOrd="1" destOrd="0" presId="urn:microsoft.com/office/officeart/2005/8/layout/orgChart1"/>
    <dgm:cxn modelId="{E2360A0B-67BF-41D9-8E41-14547AF7B3AB}" type="presOf" srcId="{30B491EF-D6AA-41ED-9CF5-86D4CE5F11F7}" destId="{92838054-8647-4A29-AE4D-9E1451370928}" srcOrd="0" destOrd="0" presId="urn:microsoft.com/office/officeart/2005/8/layout/orgChart1"/>
    <dgm:cxn modelId="{D6F11857-CC85-446A-A83C-1086B25CF5D7}" type="presOf" srcId="{AADE4F90-6322-4A54-BEFF-AB3ECA0E4F29}" destId="{9CB3ADAB-5D55-4677-BFF6-27AFF3E1DA6F}" srcOrd="0" destOrd="0" presId="urn:microsoft.com/office/officeart/2005/8/layout/orgChart1"/>
    <dgm:cxn modelId="{0E759543-ECA9-4AED-9E9C-A982D2871149}" type="presOf" srcId="{BB309E08-39F2-4600-AED5-49A2213CBA3E}" destId="{2076E856-FB22-45E0-A1C3-22CD6EBEE187}" srcOrd="0" destOrd="0" presId="urn:microsoft.com/office/officeart/2005/8/layout/orgChart1"/>
    <dgm:cxn modelId="{F2D5F1A9-ABD1-4835-932D-DF8FEED93497}" type="presOf" srcId="{BF6369B4-C7FC-48BE-8557-58DD6C7CB978}" destId="{56E1CF5A-AD17-402A-92D8-933551EED704}" srcOrd="1" destOrd="0" presId="urn:microsoft.com/office/officeart/2005/8/layout/orgChart1"/>
    <dgm:cxn modelId="{3523DE52-EBA1-4D85-93B0-07E92CB644C4}" type="presOf" srcId="{F48ECA67-F44F-4F2B-BE4B-265E2A06353D}" destId="{2AF6B637-314B-4CDA-81B9-0566AD26FAED}" srcOrd="0" destOrd="0" presId="urn:microsoft.com/office/officeart/2005/8/layout/orgChart1"/>
    <dgm:cxn modelId="{8CF260D9-BC4D-4105-96BD-32107BFAA053}" type="presOf" srcId="{3B86EE78-4949-4B96-A226-46AE6C880DFC}" destId="{EF3F4C50-4436-47DE-AF21-D342B2399602}"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AB59F587-3E51-4D99-B40B-36F9C6960141}" type="presOf" srcId="{FCBA488B-9379-4F1B-892B-A28167B00863}" destId="{A637139C-3F30-4B0C-8BC7-BB9F64FF8A5C}" srcOrd="0" destOrd="0" presId="urn:microsoft.com/office/officeart/2005/8/layout/orgChart1"/>
    <dgm:cxn modelId="{AB16FDBC-4DE9-4CB6-8E48-15932C2FB2D6}" type="presOf" srcId="{3633DFA1-BF3C-4902-BA82-14D2DF83CB7D}" destId="{423DFD63-E907-4C73-B01B-DED6229F22AF}"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D5095E5F-46DB-4F2D-BAB5-88D6EC643A9E}" type="presOf" srcId="{F703D087-E0E7-4964-89D9-C54985F6A02C}" destId="{1D20635F-232A-435B-A127-80E62CF29CD9}" srcOrd="0" destOrd="0" presId="urn:microsoft.com/office/officeart/2005/8/layout/orgChart1"/>
    <dgm:cxn modelId="{54FE52AC-E687-479F-87BE-F2AAA2BC78A9}" type="presOf" srcId="{F184975E-349A-4CBF-BB39-EC3617665101}" destId="{6602648A-DCC2-438B-BFA7-C82CD52913EB}" srcOrd="0" destOrd="0" presId="urn:microsoft.com/office/officeart/2005/8/layout/orgChart1"/>
    <dgm:cxn modelId="{D5275970-A9A4-4883-9564-EB23E96D6CBB}" type="presOf" srcId="{4A85E487-6E50-47F8-9BCC-5096A248B99C}" destId="{A1FB83BE-5776-4010-A7A6-7F3F4E731814}" srcOrd="0" destOrd="0" presId="urn:microsoft.com/office/officeart/2005/8/layout/orgChart1"/>
    <dgm:cxn modelId="{C08278BE-8E74-4B02-B519-1163CEDEEB29}" type="presOf" srcId="{531AE681-58F1-42E7-B95C-27968BFB14E7}" destId="{3B6FE21B-5573-4BBF-A262-9925E88E677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DD13BC1A-9B8D-414A-B331-179C180F4845}" type="presOf" srcId="{C43D2E28-0C1D-4816-8555-5F7DD35B3317}" destId="{7D1891B7-71E1-4466-9AD6-9E0CB6C68BCF}" srcOrd="1" destOrd="0" presId="urn:microsoft.com/office/officeart/2005/8/layout/orgChart1"/>
    <dgm:cxn modelId="{8D439DD1-C8D9-431B-A37F-FE752E98DB9C}" type="presOf" srcId="{3AB46ACC-1AFA-475A-8B10-90CDFD73B014}" destId="{00AFFA76-1BB5-4ACD-9922-BB0BB297EF66}"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6D1DDB30-0D62-412B-B6D5-C8ABEFC17F0D}" type="presOf" srcId="{F48ECA67-F44F-4F2B-BE4B-265E2A06353D}" destId="{ECFF678D-DD92-4733-9936-48F524EC96D3}" srcOrd="1" destOrd="0" presId="urn:microsoft.com/office/officeart/2005/8/layout/orgChart1"/>
    <dgm:cxn modelId="{A9E320C6-CFF2-42C8-B91F-FB4DCE7607EE}" type="presOf" srcId="{9941FE08-370F-4C0B-B7C0-884491FBACBA}" destId="{CB0FD2B3-98E1-4C63-95F2-24D1480A7A61}" srcOrd="0" destOrd="0" presId="urn:microsoft.com/office/officeart/2005/8/layout/orgChart1"/>
    <dgm:cxn modelId="{B9D2678A-87D2-4074-8CDD-084F3E912248}" type="presOf" srcId="{9941FE08-370F-4C0B-B7C0-884491FBACBA}" destId="{A868FCB6-B149-45A8-89E7-F2D886F9A2EF}" srcOrd="1" destOrd="0" presId="urn:microsoft.com/office/officeart/2005/8/layout/orgChart1"/>
    <dgm:cxn modelId="{33D7B4FD-ABC0-4965-BDCE-6861D95DF431}" type="presOf" srcId="{E540E76C-ABB5-4F5F-BC7E-B5E2C2F51C06}" destId="{FAA1C841-3AC5-4812-88ED-B06D7F815F09}" srcOrd="0" destOrd="0" presId="urn:microsoft.com/office/officeart/2005/8/layout/orgChart1"/>
    <dgm:cxn modelId="{EBEC597C-30F9-466E-8A7B-C39486F24A5C}" type="presOf" srcId="{C43D2E28-0C1D-4816-8555-5F7DD35B3317}" destId="{2F0C6C9A-CAF6-4FE9-8ED2-DECEC25ED750}" srcOrd="0" destOrd="0" presId="urn:microsoft.com/office/officeart/2005/8/layout/orgChart1"/>
    <dgm:cxn modelId="{EB0E7951-6145-4EE1-AF7B-52A8FC1AD6A8}" type="presOf" srcId="{30B491EF-D6AA-41ED-9CF5-86D4CE5F11F7}" destId="{71FED466-6470-4C3D-8ED9-FE1056355FF5}" srcOrd="1" destOrd="0" presId="urn:microsoft.com/office/officeart/2005/8/layout/orgChart1"/>
    <dgm:cxn modelId="{5AE84D8E-DA1E-4C01-AEDE-93B752A8D068}" type="presOf" srcId="{C07B5558-B5FE-4033-9577-DFA2DCB46ABC}" destId="{9C74B01B-7088-4A33-8303-445D6CC28277}" srcOrd="0" destOrd="0" presId="urn:microsoft.com/office/officeart/2005/8/layout/orgChart1"/>
    <dgm:cxn modelId="{7D5B683F-29B7-4EB5-A8A2-D8B223E51989}" type="presOf" srcId="{D7E9DDF7-C64D-4FB2-BD8B-582A5976CE68}" destId="{1F4999B4-84D7-4628-9D54-A511E001FB8C}" srcOrd="1" destOrd="0" presId="urn:microsoft.com/office/officeart/2005/8/layout/orgChart1"/>
    <dgm:cxn modelId="{6CE9C2F2-969C-4AB5-A7CC-DF2825288E7C}" type="presOf" srcId="{D7E9DDF7-C64D-4FB2-BD8B-582A5976CE68}" destId="{4F536BCA-E3AE-4A22-8BBB-E20DB7A2B3B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F676B5C0-B243-4FBC-B711-C1436A969E56}" type="presOf" srcId="{82466762-97D7-4752-95D6-1EA96F082D9A}" destId="{A9C0AD86-A574-40E2-811A-0155D034682E}" srcOrd="0" destOrd="0" presId="urn:microsoft.com/office/officeart/2005/8/layout/orgChart1"/>
    <dgm:cxn modelId="{0BED0ADD-4CA2-4E83-BDC9-0C158E34A0F9}" type="presOf" srcId="{4A85E487-6E50-47F8-9BCC-5096A248B99C}" destId="{FDF8D85E-94CD-44D9-A717-09E00C5A1765}"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6E0B9484-24CF-420F-80BA-4BEBB36EE494}" type="presOf" srcId="{07F2CDD9-1A3B-4040-9997-46948BF1F146}" destId="{171FAA40-658F-40AE-886D-668F6A84496F}" srcOrd="0" destOrd="0" presId="urn:microsoft.com/office/officeart/2005/8/layout/orgChart1"/>
    <dgm:cxn modelId="{2B845E03-D160-4A7C-8D0A-A66CACE1C554}" type="presOf" srcId="{FCBA488B-9379-4F1B-892B-A28167B00863}" destId="{96FB7488-074D-46D9-AE79-0AED4196BDC6}"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52AEB316-DCCE-4C94-B6FC-5403EB238741}" type="presOf" srcId="{BB309E08-39F2-4600-AED5-49A2213CBA3E}" destId="{A9212D09-8CF8-4503-AAD0-DF7FCC2B7719}" srcOrd="1" destOrd="0" presId="urn:microsoft.com/office/officeart/2005/8/layout/orgChart1"/>
    <dgm:cxn modelId="{E59B6B06-0C5C-49AA-9D2E-E0E919CAE861}" type="presOf" srcId="{BF6369B4-C7FC-48BE-8557-58DD6C7CB978}" destId="{6A096905-9CA4-4C8C-AFD0-D70FE8FFC39A}" srcOrd="0" destOrd="0" presId="urn:microsoft.com/office/officeart/2005/8/layout/orgChart1"/>
    <dgm:cxn modelId="{0F892E63-D90A-4FA8-8550-1FC038DE2D0E}" type="presParOf" srcId="{1D20635F-232A-435B-A127-80E62CF29CD9}" destId="{F48C1AEF-05E5-456C-B8DA-7C1111BD394A}" srcOrd="0" destOrd="0" presId="urn:microsoft.com/office/officeart/2005/8/layout/orgChart1"/>
    <dgm:cxn modelId="{5353F5AF-79D5-45BD-B5DA-009258D0BD8B}" type="presParOf" srcId="{F48C1AEF-05E5-456C-B8DA-7C1111BD394A}" destId="{EB15D458-A4B7-43A7-B3A5-F6C4748B18A1}" srcOrd="0" destOrd="0" presId="urn:microsoft.com/office/officeart/2005/8/layout/orgChart1"/>
    <dgm:cxn modelId="{3A84DF93-364B-4118-A6E1-2E20122E6443}" type="presParOf" srcId="{EB15D458-A4B7-43A7-B3A5-F6C4748B18A1}" destId="{2F0C6C9A-CAF6-4FE9-8ED2-DECEC25ED750}" srcOrd="0" destOrd="0" presId="urn:microsoft.com/office/officeart/2005/8/layout/orgChart1"/>
    <dgm:cxn modelId="{27ECEDE2-D95F-4C13-9F4D-1F80FB2981F3}" type="presParOf" srcId="{EB15D458-A4B7-43A7-B3A5-F6C4748B18A1}" destId="{7D1891B7-71E1-4466-9AD6-9E0CB6C68BCF}" srcOrd="1" destOrd="0" presId="urn:microsoft.com/office/officeart/2005/8/layout/orgChart1"/>
    <dgm:cxn modelId="{E5F64102-1BCC-429E-A9F3-19318733631E}" type="presParOf" srcId="{F48C1AEF-05E5-456C-B8DA-7C1111BD394A}" destId="{27326C9C-1BE3-4BBF-AF8A-D767694BBCEC}" srcOrd="1" destOrd="0" presId="urn:microsoft.com/office/officeart/2005/8/layout/orgChart1"/>
    <dgm:cxn modelId="{6B14675C-F197-42EC-A9DC-13540BB78680}" type="presParOf" srcId="{27326C9C-1BE3-4BBF-AF8A-D767694BBCEC}" destId="{171FAA40-658F-40AE-886D-668F6A84496F}" srcOrd="0" destOrd="0" presId="urn:microsoft.com/office/officeart/2005/8/layout/orgChart1"/>
    <dgm:cxn modelId="{ADEB15AA-1486-49BD-857D-2CE37F7C2BD3}" type="presParOf" srcId="{27326C9C-1BE3-4BBF-AF8A-D767694BBCEC}" destId="{ABD837A8-AAE8-4A49-B0B7-B15DFD094D16}" srcOrd="1" destOrd="0" presId="urn:microsoft.com/office/officeart/2005/8/layout/orgChart1"/>
    <dgm:cxn modelId="{61D2DC9F-CFC2-4A99-9A01-525E4EB8A254}" type="presParOf" srcId="{ABD837A8-AAE8-4A49-B0B7-B15DFD094D16}" destId="{43B3588B-D704-4A2F-9B45-D5FC432A835C}" srcOrd="0" destOrd="0" presId="urn:microsoft.com/office/officeart/2005/8/layout/orgChart1"/>
    <dgm:cxn modelId="{86A26D40-5F6B-44AA-834F-8225CE64EFB7}" type="presParOf" srcId="{43B3588B-D704-4A2F-9B45-D5FC432A835C}" destId="{CB0FD2B3-98E1-4C63-95F2-24D1480A7A61}" srcOrd="0" destOrd="0" presId="urn:microsoft.com/office/officeart/2005/8/layout/orgChart1"/>
    <dgm:cxn modelId="{D68F00D2-1F50-4C5D-A675-D188EA51B0E7}" type="presParOf" srcId="{43B3588B-D704-4A2F-9B45-D5FC432A835C}" destId="{A868FCB6-B149-45A8-89E7-F2D886F9A2EF}" srcOrd="1" destOrd="0" presId="urn:microsoft.com/office/officeart/2005/8/layout/orgChart1"/>
    <dgm:cxn modelId="{7A718E8A-315A-4A94-801E-FEBBCA2E3139}" type="presParOf" srcId="{ABD837A8-AAE8-4A49-B0B7-B15DFD094D16}" destId="{59DB22D6-C223-4308-9C1B-761C8F8013BB}" srcOrd="1" destOrd="0" presId="urn:microsoft.com/office/officeart/2005/8/layout/orgChart1"/>
    <dgm:cxn modelId="{AA9C21F9-9E87-461F-9D17-90EE31F6BD01}" type="presParOf" srcId="{59DB22D6-C223-4308-9C1B-761C8F8013BB}" destId="{9C74B01B-7088-4A33-8303-445D6CC28277}" srcOrd="0" destOrd="0" presId="urn:microsoft.com/office/officeart/2005/8/layout/orgChart1"/>
    <dgm:cxn modelId="{74FB1CF7-961E-458F-9D3C-A0BBBE9F2403}" type="presParOf" srcId="{59DB22D6-C223-4308-9C1B-761C8F8013BB}" destId="{49538B66-028A-4612-A839-8DC4011DEE10}" srcOrd="1" destOrd="0" presId="urn:microsoft.com/office/officeart/2005/8/layout/orgChart1"/>
    <dgm:cxn modelId="{422769A2-31D7-4C03-B1C5-4E6C5DA1D0F9}" type="presParOf" srcId="{49538B66-028A-4612-A839-8DC4011DEE10}" destId="{A9E97FCF-44A9-427C-A2EA-B9AD29817833}" srcOrd="0" destOrd="0" presId="urn:microsoft.com/office/officeart/2005/8/layout/orgChart1"/>
    <dgm:cxn modelId="{6607FCE9-F3F8-4528-98F5-CB31C1F80D67}" type="presParOf" srcId="{A9E97FCF-44A9-427C-A2EA-B9AD29817833}" destId="{A637139C-3F30-4B0C-8BC7-BB9F64FF8A5C}" srcOrd="0" destOrd="0" presId="urn:microsoft.com/office/officeart/2005/8/layout/orgChart1"/>
    <dgm:cxn modelId="{43041112-53E1-4935-AE78-6175E0F9044E}" type="presParOf" srcId="{A9E97FCF-44A9-427C-A2EA-B9AD29817833}" destId="{96FB7488-074D-46D9-AE79-0AED4196BDC6}" srcOrd="1" destOrd="0" presId="urn:microsoft.com/office/officeart/2005/8/layout/orgChart1"/>
    <dgm:cxn modelId="{CD71B257-6424-4C01-888E-DC0749ACECF4}" type="presParOf" srcId="{49538B66-028A-4612-A839-8DC4011DEE10}" destId="{67E0231F-7F5B-4541-8ECF-BEE9C02D3A9A}" srcOrd="1" destOrd="0" presId="urn:microsoft.com/office/officeart/2005/8/layout/orgChart1"/>
    <dgm:cxn modelId="{5C6354AF-48E2-4E3F-98A0-A63F06F0FF32}" type="presParOf" srcId="{67E0231F-7F5B-4541-8ECF-BEE9C02D3A9A}" destId="{423DFD63-E907-4C73-B01B-DED6229F22AF}" srcOrd="0" destOrd="0" presId="urn:microsoft.com/office/officeart/2005/8/layout/orgChart1"/>
    <dgm:cxn modelId="{2423F7AF-0ED6-40E4-A2AE-C66C6F3FA2D4}" type="presParOf" srcId="{67E0231F-7F5B-4541-8ECF-BEE9C02D3A9A}" destId="{0CEB2766-30F9-46BC-B664-C8E1620FB9B0}" srcOrd="1" destOrd="0" presId="urn:microsoft.com/office/officeart/2005/8/layout/orgChart1"/>
    <dgm:cxn modelId="{8F57C5BC-7916-4C42-B7D1-E78C4A1FA367}" type="presParOf" srcId="{0CEB2766-30F9-46BC-B664-C8E1620FB9B0}" destId="{848188DE-98EA-4910-ADC2-3AC151B84885}" srcOrd="0" destOrd="0" presId="urn:microsoft.com/office/officeart/2005/8/layout/orgChart1"/>
    <dgm:cxn modelId="{28C695FA-68BE-496E-8A44-B0315FCCB249}" type="presParOf" srcId="{848188DE-98EA-4910-ADC2-3AC151B84885}" destId="{92838054-8647-4A29-AE4D-9E1451370928}" srcOrd="0" destOrd="0" presId="urn:microsoft.com/office/officeart/2005/8/layout/orgChart1"/>
    <dgm:cxn modelId="{57C631DB-CE78-4EF9-A4D4-0A1987A142E8}" type="presParOf" srcId="{848188DE-98EA-4910-ADC2-3AC151B84885}" destId="{71FED466-6470-4C3D-8ED9-FE1056355FF5}" srcOrd="1" destOrd="0" presId="urn:microsoft.com/office/officeart/2005/8/layout/orgChart1"/>
    <dgm:cxn modelId="{D573B20C-A94E-4D06-A727-F908BEF35369}" type="presParOf" srcId="{0CEB2766-30F9-46BC-B664-C8E1620FB9B0}" destId="{300D467E-402B-4D45-869B-9AEF85DCFB79}" srcOrd="1" destOrd="0" presId="urn:microsoft.com/office/officeart/2005/8/layout/orgChart1"/>
    <dgm:cxn modelId="{3A79454E-63D2-4F70-93D3-17005B20554D}" type="presParOf" srcId="{300D467E-402B-4D45-869B-9AEF85DCFB79}" destId="{00AFFA76-1BB5-4ACD-9922-BB0BB297EF66}" srcOrd="0" destOrd="0" presId="urn:microsoft.com/office/officeart/2005/8/layout/orgChart1"/>
    <dgm:cxn modelId="{B581EB26-BD30-40A4-9C50-D1E6756EB2B3}" type="presParOf" srcId="{300D467E-402B-4D45-869B-9AEF85DCFB79}" destId="{727AA113-BCB6-4C75-B9F8-50E1742515D4}" srcOrd="1" destOrd="0" presId="urn:microsoft.com/office/officeart/2005/8/layout/orgChart1"/>
    <dgm:cxn modelId="{420E7A55-19F6-4E22-9DE8-A8D197E490D0}" type="presParOf" srcId="{727AA113-BCB6-4C75-B9F8-50E1742515D4}" destId="{920A6AD6-DEA9-4931-AB0A-5D34F1B73CEA}" srcOrd="0" destOrd="0" presId="urn:microsoft.com/office/officeart/2005/8/layout/orgChart1"/>
    <dgm:cxn modelId="{D94DC3E0-1223-467C-A868-7C6D0E57C349}" type="presParOf" srcId="{920A6AD6-DEA9-4931-AB0A-5D34F1B73CEA}" destId="{2076E856-FB22-45E0-A1C3-22CD6EBEE187}" srcOrd="0" destOrd="0" presId="urn:microsoft.com/office/officeart/2005/8/layout/orgChart1"/>
    <dgm:cxn modelId="{B4117D54-CA36-43F6-92B7-6055338BA51D}" type="presParOf" srcId="{920A6AD6-DEA9-4931-AB0A-5D34F1B73CEA}" destId="{A9212D09-8CF8-4503-AAD0-DF7FCC2B7719}" srcOrd="1" destOrd="0" presId="urn:microsoft.com/office/officeart/2005/8/layout/orgChart1"/>
    <dgm:cxn modelId="{8B15C458-096C-4442-B59C-3866D36B133B}" type="presParOf" srcId="{727AA113-BCB6-4C75-B9F8-50E1742515D4}" destId="{AFD0DFE5-2F62-49CA-9B2C-85D1F0E890B0}" srcOrd="1" destOrd="0" presId="urn:microsoft.com/office/officeart/2005/8/layout/orgChart1"/>
    <dgm:cxn modelId="{C4155F66-6B2B-4682-BDE1-F64961C28642}" type="presParOf" srcId="{727AA113-BCB6-4C75-B9F8-50E1742515D4}" destId="{D368E159-303D-4535-9E39-7FCB89437992}" srcOrd="2" destOrd="0" presId="urn:microsoft.com/office/officeart/2005/8/layout/orgChart1"/>
    <dgm:cxn modelId="{992F8DC7-737E-4A2B-9D92-ADC0AA940DA8}" type="presParOf" srcId="{300D467E-402B-4D45-869B-9AEF85DCFB79}" destId="{3B6FE21B-5573-4BBF-A262-9925E88E6771}" srcOrd="2" destOrd="0" presId="urn:microsoft.com/office/officeart/2005/8/layout/orgChart1"/>
    <dgm:cxn modelId="{8C18076B-B0A8-4115-BA69-03DD662EEDF3}" type="presParOf" srcId="{300D467E-402B-4D45-869B-9AEF85DCFB79}" destId="{00078312-35A5-49F3-B6BA-D487E97B271F}" srcOrd="3" destOrd="0" presId="urn:microsoft.com/office/officeart/2005/8/layout/orgChart1"/>
    <dgm:cxn modelId="{00E37E53-1C4A-4562-8531-4B2E9DB4F9E3}" type="presParOf" srcId="{00078312-35A5-49F3-B6BA-D487E97B271F}" destId="{66831F75-0BB8-4A89-A81C-D9177F7D4D3C}" srcOrd="0" destOrd="0" presId="urn:microsoft.com/office/officeart/2005/8/layout/orgChart1"/>
    <dgm:cxn modelId="{2CF5EF74-AEBC-4F20-B420-8ED29C2ADCBE}" type="presParOf" srcId="{66831F75-0BB8-4A89-A81C-D9177F7D4D3C}" destId="{A1FB83BE-5776-4010-A7A6-7F3F4E731814}" srcOrd="0" destOrd="0" presId="urn:microsoft.com/office/officeart/2005/8/layout/orgChart1"/>
    <dgm:cxn modelId="{767D5210-7D19-47E6-8D28-D218DC05ADE6}" type="presParOf" srcId="{66831F75-0BB8-4A89-A81C-D9177F7D4D3C}" destId="{FDF8D85E-94CD-44D9-A717-09E00C5A1765}" srcOrd="1" destOrd="0" presId="urn:microsoft.com/office/officeart/2005/8/layout/orgChart1"/>
    <dgm:cxn modelId="{ABD36D45-71AC-4B54-B663-FC2BB18CBE99}" type="presParOf" srcId="{00078312-35A5-49F3-B6BA-D487E97B271F}" destId="{03CB1262-BA64-4EB6-8B4F-3F6C180FC9D1}" srcOrd="1" destOrd="0" presId="urn:microsoft.com/office/officeart/2005/8/layout/orgChart1"/>
    <dgm:cxn modelId="{02CFEC4B-C77E-4BB6-8631-9921B6251A13}" type="presParOf" srcId="{03CB1262-BA64-4EB6-8B4F-3F6C180FC9D1}" destId="{EF3F4C50-4436-47DE-AF21-D342B2399602}" srcOrd="0" destOrd="0" presId="urn:microsoft.com/office/officeart/2005/8/layout/orgChart1"/>
    <dgm:cxn modelId="{FF72212B-B3B9-4D88-A3AB-014FF3125A40}" type="presParOf" srcId="{03CB1262-BA64-4EB6-8B4F-3F6C180FC9D1}" destId="{30D95FE3-5285-46C1-9113-1D8BECFBEAE4}" srcOrd="1" destOrd="0" presId="urn:microsoft.com/office/officeart/2005/8/layout/orgChart1"/>
    <dgm:cxn modelId="{3E443D60-061C-4711-AA22-6B637D9A05BB}" type="presParOf" srcId="{30D95FE3-5285-46C1-9113-1D8BECFBEAE4}" destId="{C8AEC35E-3CEB-4281-9CCD-755F0587BEBB}" srcOrd="0" destOrd="0" presId="urn:microsoft.com/office/officeart/2005/8/layout/orgChart1"/>
    <dgm:cxn modelId="{D79CD60C-9758-4587-ADC3-E7F95A2E8DA2}" type="presParOf" srcId="{C8AEC35E-3CEB-4281-9CCD-755F0587BEBB}" destId="{4F536BCA-E3AE-4A22-8BBB-E20DB7A2B3BC}" srcOrd="0" destOrd="0" presId="urn:microsoft.com/office/officeart/2005/8/layout/orgChart1"/>
    <dgm:cxn modelId="{3AD54A02-7B81-4CBD-A4C5-52EF479AF620}" type="presParOf" srcId="{C8AEC35E-3CEB-4281-9CCD-755F0587BEBB}" destId="{1F4999B4-84D7-4628-9D54-A511E001FB8C}" srcOrd="1" destOrd="0" presId="urn:microsoft.com/office/officeart/2005/8/layout/orgChart1"/>
    <dgm:cxn modelId="{A0C9E8A5-BDB2-4242-8D89-00D2692B147A}" type="presParOf" srcId="{30D95FE3-5285-46C1-9113-1D8BECFBEAE4}" destId="{552D2337-8CC9-41F0-86BF-B633A60DD670}" srcOrd="1" destOrd="0" presId="urn:microsoft.com/office/officeart/2005/8/layout/orgChart1"/>
    <dgm:cxn modelId="{DCE97529-4B8D-4FCF-998C-1AFCF319CBA7}" type="presParOf" srcId="{552D2337-8CC9-41F0-86BF-B633A60DD670}" destId="{9CB3ADAB-5D55-4677-BFF6-27AFF3E1DA6F}" srcOrd="0" destOrd="0" presId="urn:microsoft.com/office/officeart/2005/8/layout/orgChart1"/>
    <dgm:cxn modelId="{AD661852-4526-4981-B82C-17C68B7DFB76}" type="presParOf" srcId="{552D2337-8CC9-41F0-86BF-B633A60DD670}" destId="{EA08347B-9B08-405B-A7B3-D141F69D4843}" srcOrd="1" destOrd="0" presId="urn:microsoft.com/office/officeart/2005/8/layout/orgChart1"/>
    <dgm:cxn modelId="{1359A102-F00C-419A-A075-D84182482B67}" type="presParOf" srcId="{EA08347B-9B08-405B-A7B3-D141F69D4843}" destId="{F5DFE1B9-B867-4C17-8A02-D0F1DE9FD739}" srcOrd="0" destOrd="0" presId="urn:microsoft.com/office/officeart/2005/8/layout/orgChart1"/>
    <dgm:cxn modelId="{69015631-D222-4D46-8444-59A4555E6CD1}" type="presParOf" srcId="{F5DFE1B9-B867-4C17-8A02-D0F1DE9FD739}" destId="{2AF6B637-314B-4CDA-81B9-0566AD26FAED}" srcOrd="0" destOrd="0" presId="urn:microsoft.com/office/officeart/2005/8/layout/orgChart1"/>
    <dgm:cxn modelId="{E788C04D-8C83-4549-9085-DBB5A0ACF2FC}" type="presParOf" srcId="{F5DFE1B9-B867-4C17-8A02-D0F1DE9FD739}" destId="{ECFF678D-DD92-4733-9936-48F524EC96D3}" srcOrd="1" destOrd="0" presId="urn:microsoft.com/office/officeart/2005/8/layout/orgChart1"/>
    <dgm:cxn modelId="{F4AEABBE-5AA4-4D57-815B-2FD5405D478C}" type="presParOf" srcId="{EA08347B-9B08-405B-A7B3-D141F69D4843}" destId="{5FBD440D-B8DD-4B3C-AD54-E59A303D8A7E}" srcOrd="1" destOrd="0" presId="urn:microsoft.com/office/officeart/2005/8/layout/orgChart1"/>
    <dgm:cxn modelId="{F6C80D30-CE51-4580-9C47-2F085754DA5E}" type="presParOf" srcId="{5FBD440D-B8DD-4B3C-AD54-E59A303D8A7E}" destId="{FAA1C841-3AC5-4812-88ED-B06D7F815F09}" srcOrd="0" destOrd="0" presId="urn:microsoft.com/office/officeart/2005/8/layout/orgChart1"/>
    <dgm:cxn modelId="{FB98C218-D2A3-416F-8CB2-6ACF0960D04D}" type="presParOf" srcId="{5FBD440D-B8DD-4B3C-AD54-E59A303D8A7E}" destId="{F18EA8FC-B0A0-4488-A183-B01B25486CB3}" srcOrd="1" destOrd="0" presId="urn:microsoft.com/office/officeart/2005/8/layout/orgChart1"/>
    <dgm:cxn modelId="{D08D5D9E-6C43-49DD-A031-DEC4C9E14450}" type="presParOf" srcId="{F18EA8FC-B0A0-4488-A183-B01B25486CB3}" destId="{CD91D3B0-6E30-4DF7-B3D2-5F05E735257D}" srcOrd="0" destOrd="0" presId="urn:microsoft.com/office/officeart/2005/8/layout/orgChart1"/>
    <dgm:cxn modelId="{CA44446F-2C7A-4552-968C-2E15DC471BFF}" type="presParOf" srcId="{CD91D3B0-6E30-4DF7-B3D2-5F05E735257D}" destId="{6602648A-DCC2-438B-BFA7-C82CD52913EB}" srcOrd="0" destOrd="0" presId="urn:microsoft.com/office/officeart/2005/8/layout/orgChart1"/>
    <dgm:cxn modelId="{31598BEB-6F99-4E29-B043-427FD2A157AA}" type="presParOf" srcId="{CD91D3B0-6E30-4DF7-B3D2-5F05E735257D}" destId="{32F37680-2EC4-46FD-A52C-B6EA003ED307}" srcOrd="1" destOrd="0" presId="urn:microsoft.com/office/officeart/2005/8/layout/orgChart1"/>
    <dgm:cxn modelId="{0D7FEFE7-9FBB-4B3E-BC5E-4AAB52AD2CD9}" type="presParOf" srcId="{F18EA8FC-B0A0-4488-A183-B01B25486CB3}" destId="{A15D7975-2CF7-4E13-BF76-D8AEF82DC8FC}" srcOrd="1" destOrd="0" presId="urn:microsoft.com/office/officeart/2005/8/layout/orgChart1"/>
    <dgm:cxn modelId="{F913AB58-C838-4BAB-BC87-C536AB18BA6E}" type="presParOf" srcId="{F18EA8FC-B0A0-4488-A183-B01B25486CB3}" destId="{FA880320-070C-4464-8F9D-AB7DB30487B9}" srcOrd="2" destOrd="0" presId="urn:microsoft.com/office/officeart/2005/8/layout/orgChart1"/>
    <dgm:cxn modelId="{2417DE8C-F0D9-498A-8FD4-851DCCB87C34}" type="presParOf" srcId="{EA08347B-9B08-405B-A7B3-D141F69D4843}" destId="{DB5F87B0-1E14-4435-B880-BD4F7D5EC7F5}" srcOrd="2" destOrd="0" presId="urn:microsoft.com/office/officeart/2005/8/layout/orgChart1"/>
    <dgm:cxn modelId="{FFEC0D20-4908-4B19-B78F-641764735816}" type="presParOf" srcId="{30D95FE3-5285-46C1-9113-1D8BECFBEAE4}" destId="{873EF617-F0CB-4EC8-A5A3-C8609637817C}" srcOrd="2" destOrd="0" presId="urn:microsoft.com/office/officeart/2005/8/layout/orgChart1"/>
    <dgm:cxn modelId="{2C5AF1A2-C96F-44B3-BA7F-64684AF738F1}" type="presParOf" srcId="{00078312-35A5-49F3-B6BA-D487E97B271F}" destId="{F04297A6-FBDB-4A4D-ABD9-8DFF3B6640C2}" srcOrd="2" destOrd="0" presId="urn:microsoft.com/office/officeart/2005/8/layout/orgChart1"/>
    <dgm:cxn modelId="{0EE6C904-620F-4DCE-89AE-0F93D0B3C8EB}" type="presParOf" srcId="{300D467E-402B-4D45-869B-9AEF85DCFB79}" destId="{A9C0AD86-A574-40E2-811A-0155D034682E}" srcOrd="4" destOrd="0" presId="urn:microsoft.com/office/officeart/2005/8/layout/orgChart1"/>
    <dgm:cxn modelId="{E1EB9372-A620-40F5-9768-20320D2D9833}" type="presParOf" srcId="{300D467E-402B-4D45-869B-9AEF85DCFB79}" destId="{983D74C4-0E6D-43AD-96C1-BFAEB0CF34A6}" srcOrd="5" destOrd="0" presId="urn:microsoft.com/office/officeart/2005/8/layout/orgChart1"/>
    <dgm:cxn modelId="{6318CE9A-4863-4BF3-8071-97917562A230}" type="presParOf" srcId="{983D74C4-0E6D-43AD-96C1-BFAEB0CF34A6}" destId="{ECC97CDF-DFBF-4B2A-B42E-8816CB3CA006}" srcOrd="0" destOrd="0" presId="urn:microsoft.com/office/officeart/2005/8/layout/orgChart1"/>
    <dgm:cxn modelId="{D227A8CA-EE84-4B18-845C-51544E6D9EDD}" type="presParOf" srcId="{ECC97CDF-DFBF-4B2A-B42E-8816CB3CA006}" destId="{6A096905-9CA4-4C8C-AFD0-D70FE8FFC39A}" srcOrd="0" destOrd="0" presId="urn:microsoft.com/office/officeart/2005/8/layout/orgChart1"/>
    <dgm:cxn modelId="{916A364E-6B26-4DAD-A8EE-015DF5A07621}" type="presParOf" srcId="{ECC97CDF-DFBF-4B2A-B42E-8816CB3CA006}" destId="{56E1CF5A-AD17-402A-92D8-933551EED704}" srcOrd="1" destOrd="0" presId="urn:microsoft.com/office/officeart/2005/8/layout/orgChart1"/>
    <dgm:cxn modelId="{ECC165E3-7EE2-4FA4-B308-C01A81D239C1}" type="presParOf" srcId="{983D74C4-0E6D-43AD-96C1-BFAEB0CF34A6}" destId="{5FB28119-76DB-443A-B125-56F81230960C}" srcOrd="1" destOrd="0" presId="urn:microsoft.com/office/officeart/2005/8/layout/orgChart1"/>
    <dgm:cxn modelId="{45DE144C-D54D-4C9B-B902-4D1B251A620A}" type="presParOf" srcId="{983D74C4-0E6D-43AD-96C1-BFAEB0CF34A6}" destId="{785C273E-525C-4600-B5FB-EA7466143BD4}" srcOrd="2" destOrd="0" presId="urn:microsoft.com/office/officeart/2005/8/layout/orgChart1"/>
    <dgm:cxn modelId="{98AF1663-EB12-4915-88E6-538FB9466883}" type="presParOf" srcId="{0CEB2766-30F9-46BC-B664-C8E1620FB9B0}" destId="{7ED3B886-6D77-4605-8451-CCB56245E63B}" srcOrd="2" destOrd="0" presId="urn:microsoft.com/office/officeart/2005/8/layout/orgChart1"/>
    <dgm:cxn modelId="{384A88B4-E400-49DC-B59B-075B4A8037EF}" type="presParOf" srcId="{49538B66-028A-4612-A839-8DC4011DEE10}" destId="{F60B1321-98C2-467D-BA3D-8DF0770C6EF4}" srcOrd="2" destOrd="0" presId="urn:microsoft.com/office/officeart/2005/8/layout/orgChart1"/>
    <dgm:cxn modelId="{EFE695C6-24BD-47F8-824C-91D299BE023E}" type="presParOf" srcId="{ABD837A8-AAE8-4A49-B0B7-B15DFD094D16}" destId="{492F4D7C-D8F7-40D1-984C-3352CF9161EC}" srcOrd="2" destOrd="0" presId="urn:microsoft.com/office/officeart/2005/8/layout/orgChart1"/>
    <dgm:cxn modelId="{0FECCB27-6E72-4EA7-BB29-ABC1D7D228F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A42E275B-4905-4AE7-85E5-EA42A7B57EE9}" type="doc">
      <dgm:prSet loTypeId="urn:microsoft.com/office/officeart/2005/8/layout/cycle6" loCatId="cycle" qsTypeId="urn:microsoft.com/office/officeart/2005/8/quickstyle/simple5" qsCatId="simple" csTypeId="urn:microsoft.com/office/officeart/2005/8/colors/accent4_2" csCatId="accent4" phldr="1"/>
      <dgm:spPr/>
      <dgm:t>
        <a:bodyPr/>
        <a:lstStyle/>
        <a:p>
          <a:endParaRPr lang="en-US"/>
        </a:p>
      </dgm:t>
    </dgm:pt>
    <dgm:pt modelId="{0F0AC05C-DC7C-4BE3-BC1F-C7263B7A5D24}">
      <dgm:prSet phldrT="[Text]"/>
      <dgm:spPr/>
      <dgm:t>
        <a:bodyPr/>
        <a:lstStyle/>
        <a:p>
          <a:r>
            <a:rPr lang="fa-IR" dirty="0" smtClean="0">
              <a:cs typeface="0 Tabassom" panose="00000400000000000000" pitchFamily="2" charset="-78"/>
            </a:rPr>
            <a:t>امکانات رفاهی عمومی</a:t>
          </a:r>
          <a:endParaRPr lang="en-US" dirty="0">
            <a:cs typeface="0 Tabassom" panose="00000400000000000000" pitchFamily="2" charset="-78"/>
          </a:endParaRPr>
        </a:p>
      </dgm:t>
    </dgm:pt>
    <dgm:pt modelId="{2EE1BC7A-F07C-4CFF-81C9-AC7C9A14B352}" type="parTrans" cxnId="{06E09466-AAAD-41CD-AEBA-22BF5293BD22}">
      <dgm:prSet/>
      <dgm:spPr/>
      <dgm:t>
        <a:bodyPr/>
        <a:lstStyle/>
        <a:p>
          <a:endParaRPr lang="en-US"/>
        </a:p>
      </dgm:t>
    </dgm:pt>
    <dgm:pt modelId="{7E298428-85E6-44F5-BA91-920DBFB762B9}" type="sibTrans" cxnId="{06E09466-AAAD-41CD-AEBA-22BF5293BD22}">
      <dgm:prSet/>
      <dgm:spPr/>
      <dgm:t>
        <a:bodyPr/>
        <a:lstStyle/>
        <a:p>
          <a:endParaRPr lang="en-US"/>
        </a:p>
      </dgm:t>
    </dgm:pt>
    <dgm:pt modelId="{0EC5EDE4-2B26-4636-84CF-00C2848810C4}">
      <dgm:prSet phldrT="[Text]"/>
      <dgm:spPr/>
      <dgm:t>
        <a:bodyPr/>
        <a:lstStyle/>
        <a:p>
          <a:r>
            <a:rPr lang="fa-IR" dirty="0" smtClean="0">
              <a:cs typeface="0 Tabassom" panose="00000400000000000000" pitchFamily="2" charset="-78"/>
            </a:rPr>
            <a:t>نیازهای اولیه</a:t>
          </a:r>
          <a:endParaRPr lang="en-US" dirty="0">
            <a:cs typeface="0 Tabassom" panose="00000400000000000000" pitchFamily="2" charset="-78"/>
          </a:endParaRPr>
        </a:p>
      </dgm:t>
    </dgm:pt>
    <dgm:pt modelId="{4F045B88-6FE2-4D3B-BA19-41F4F49B5336}" type="parTrans" cxnId="{25722F71-2712-42E8-9E19-7B2CDFE7CF7F}">
      <dgm:prSet/>
      <dgm:spPr/>
      <dgm:t>
        <a:bodyPr/>
        <a:lstStyle/>
        <a:p>
          <a:endParaRPr lang="en-US"/>
        </a:p>
      </dgm:t>
    </dgm:pt>
    <dgm:pt modelId="{E1DCAFFB-0D2C-4036-A4D1-A012DFED5E7D}" type="sibTrans" cxnId="{25722F71-2712-42E8-9E19-7B2CDFE7CF7F}">
      <dgm:prSet/>
      <dgm:spPr/>
      <dgm:t>
        <a:bodyPr/>
        <a:lstStyle/>
        <a:p>
          <a:endParaRPr lang="en-US"/>
        </a:p>
      </dgm:t>
    </dgm:pt>
    <dgm:pt modelId="{75BA78D6-50AA-4461-A18F-682EABA3876B}">
      <dgm:prSet phldrT="[Text]"/>
      <dgm:spPr/>
      <dgm:t>
        <a:bodyPr/>
        <a:lstStyle/>
        <a:p>
          <a:r>
            <a:rPr lang="fa-IR" dirty="0" smtClean="0">
              <a:cs typeface="0 Tabassom" panose="00000400000000000000" pitchFamily="2" charset="-78"/>
            </a:rPr>
            <a:t>ارتباطات</a:t>
          </a:r>
          <a:r>
            <a:rPr lang="fa-IR" dirty="0" smtClean="0"/>
            <a:t> </a:t>
          </a:r>
          <a:r>
            <a:rPr lang="fa-IR" dirty="0" smtClean="0">
              <a:cs typeface="0 Tabassom" panose="00000400000000000000" pitchFamily="2" charset="-78"/>
            </a:rPr>
            <a:t>مردمی</a:t>
          </a:r>
          <a:endParaRPr lang="en-US" dirty="0">
            <a:cs typeface="0 Tabassom" panose="00000400000000000000" pitchFamily="2" charset="-78"/>
          </a:endParaRPr>
        </a:p>
      </dgm:t>
    </dgm:pt>
    <dgm:pt modelId="{33B41B61-9898-4223-BB7F-80BC10104422}" type="parTrans" cxnId="{1ACAEAB9-A921-49FB-8C01-B0D3B599185C}">
      <dgm:prSet/>
      <dgm:spPr/>
      <dgm:t>
        <a:bodyPr/>
        <a:lstStyle/>
        <a:p>
          <a:endParaRPr lang="en-US"/>
        </a:p>
      </dgm:t>
    </dgm:pt>
    <dgm:pt modelId="{810B6CE4-FC86-4C14-A748-4D084DF9CECC}" type="sibTrans" cxnId="{1ACAEAB9-A921-49FB-8C01-B0D3B599185C}">
      <dgm:prSet/>
      <dgm:spPr/>
      <dgm:t>
        <a:bodyPr/>
        <a:lstStyle/>
        <a:p>
          <a:endParaRPr lang="en-US"/>
        </a:p>
      </dgm:t>
    </dgm:pt>
    <dgm:pt modelId="{E94417E5-DD3F-4715-BA46-69D25CEE8D7F}">
      <dgm:prSet phldrT="[Text]"/>
      <dgm:spPr/>
      <dgm:t>
        <a:bodyPr/>
        <a:lstStyle/>
        <a:p>
          <a:r>
            <a:rPr lang="fa-IR" dirty="0" smtClean="0">
              <a:cs typeface="0 Tabassom" panose="00000400000000000000" pitchFamily="2" charset="-78"/>
            </a:rPr>
            <a:t>جاذبه های تفریحی</a:t>
          </a:r>
          <a:endParaRPr lang="en-US" dirty="0">
            <a:cs typeface="0 Tabassom" panose="00000400000000000000" pitchFamily="2" charset="-78"/>
          </a:endParaRPr>
        </a:p>
      </dgm:t>
    </dgm:pt>
    <dgm:pt modelId="{D00233FC-868B-4ABB-9134-4163DBB82D5B}" type="parTrans" cxnId="{3D8E9CE9-1A9B-4981-93C5-84A0A05D1766}">
      <dgm:prSet/>
      <dgm:spPr/>
      <dgm:t>
        <a:bodyPr/>
        <a:lstStyle/>
        <a:p>
          <a:endParaRPr lang="en-US"/>
        </a:p>
      </dgm:t>
    </dgm:pt>
    <dgm:pt modelId="{2AD0608E-BB59-415E-BDB1-5B40D319909F}" type="sibTrans" cxnId="{3D8E9CE9-1A9B-4981-93C5-84A0A05D1766}">
      <dgm:prSet/>
      <dgm:spPr/>
      <dgm:t>
        <a:bodyPr/>
        <a:lstStyle/>
        <a:p>
          <a:endParaRPr lang="en-US"/>
        </a:p>
      </dgm:t>
    </dgm:pt>
    <dgm:pt modelId="{FA3783FE-A248-44C1-B7EE-36AAF0C8AEDD}">
      <dgm:prSet phldrT="[Text]"/>
      <dgm:spPr/>
      <dgm:t>
        <a:bodyPr/>
        <a:lstStyle/>
        <a:p>
          <a:r>
            <a:rPr lang="fa-IR" dirty="0" smtClean="0">
              <a:cs typeface="0 Tabassom" panose="00000400000000000000" pitchFamily="2" charset="-78"/>
            </a:rPr>
            <a:t>ظرفیت های اقتصادی و آموزشی</a:t>
          </a:r>
          <a:endParaRPr lang="en-US" dirty="0">
            <a:cs typeface="0 Tabassom" panose="00000400000000000000" pitchFamily="2" charset="-78"/>
          </a:endParaRPr>
        </a:p>
      </dgm:t>
    </dgm:pt>
    <dgm:pt modelId="{2A4FEA17-826A-425B-B1C3-224E50034C0F}" type="parTrans" cxnId="{5360F5DF-8AC7-4F2D-BBB6-17F56D3855C2}">
      <dgm:prSet/>
      <dgm:spPr/>
      <dgm:t>
        <a:bodyPr/>
        <a:lstStyle/>
        <a:p>
          <a:endParaRPr lang="en-US"/>
        </a:p>
      </dgm:t>
    </dgm:pt>
    <dgm:pt modelId="{D656A6C4-303C-432F-8EEC-283A0269066F}" type="sibTrans" cxnId="{5360F5DF-8AC7-4F2D-BBB6-17F56D3855C2}">
      <dgm:prSet/>
      <dgm:spPr/>
      <dgm:t>
        <a:bodyPr/>
        <a:lstStyle/>
        <a:p>
          <a:endParaRPr lang="en-US"/>
        </a:p>
      </dgm:t>
    </dgm:pt>
    <dgm:pt modelId="{5257A3AA-2FC6-4619-802C-A4D7D18A4EAE}">
      <dgm:prSet/>
      <dgm:spPr/>
      <dgm:t>
        <a:bodyPr/>
        <a:lstStyle/>
        <a:p>
          <a:r>
            <a:rPr lang="fa-IR" dirty="0" smtClean="0">
              <a:cs typeface="0 Tabassom" panose="00000400000000000000" pitchFamily="2" charset="-78"/>
            </a:rPr>
            <a:t>زیبایی شناختی</a:t>
          </a:r>
          <a:endParaRPr lang="en-US" dirty="0">
            <a:cs typeface="0 Tabassom" panose="00000400000000000000" pitchFamily="2" charset="-78"/>
          </a:endParaRPr>
        </a:p>
      </dgm:t>
    </dgm:pt>
    <dgm:pt modelId="{1CDEEDB4-80B7-475A-9E92-F66DDC24B792}" type="parTrans" cxnId="{7705125B-B6E3-4B2F-88AE-6D4038E77601}">
      <dgm:prSet/>
      <dgm:spPr/>
      <dgm:t>
        <a:bodyPr/>
        <a:lstStyle/>
        <a:p>
          <a:endParaRPr lang="en-US"/>
        </a:p>
      </dgm:t>
    </dgm:pt>
    <dgm:pt modelId="{1F98C02B-BC52-414E-AC37-8387939FE45D}" type="sibTrans" cxnId="{7705125B-B6E3-4B2F-88AE-6D4038E77601}">
      <dgm:prSet/>
      <dgm:spPr/>
      <dgm:t>
        <a:bodyPr/>
        <a:lstStyle/>
        <a:p>
          <a:endParaRPr lang="en-US"/>
        </a:p>
      </dgm:t>
    </dgm:pt>
    <dgm:pt modelId="{F27F3251-8842-4977-84F8-3CA7900BDE0F}" type="pres">
      <dgm:prSet presAssocID="{A42E275B-4905-4AE7-85E5-EA42A7B57EE9}" presName="cycle" presStyleCnt="0">
        <dgm:presLayoutVars>
          <dgm:dir/>
          <dgm:resizeHandles val="exact"/>
        </dgm:presLayoutVars>
      </dgm:prSet>
      <dgm:spPr/>
      <dgm:t>
        <a:bodyPr/>
        <a:lstStyle/>
        <a:p>
          <a:endParaRPr lang="en-US"/>
        </a:p>
      </dgm:t>
    </dgm:pt>
    <dgm:pt modelId="{B8D2CF0C-8A75-48D7-A97C-0D2ED1AF691A}" type="pres">
      <dgm:prSet presAssocID="{0F0AC05C-DC7C-4BE3-BC1F-C7263B7A5D24}" presName="node" presStyleLbl="node1" presStyleIdx="0" presStyleCnt="6">
        <dgm:presLayoutVars>
          <dgm:bulletEnabled val="1"/>
        </dgm:presLayoutVars>
      </dgm:prSet>
      <dgm:spPr/>
      <dgm:t>
        <a:bodyPr/>
        <a:lstStyle/>
        <a:p>
          <a:endParaRPr lang="en-US"/>
        </a:p>
      </dgm:t>
    </dgm:pt>
    <dgm:pt modelId="{C2772CC5-22B1-4300-ABBD-942B2A4F72FF}" type="pres">
      <dgm:prSet presAssocID="{0F0AC05C-DC7C-4BE3-BC1F-C7263B7A5D24}" presName="spNode" presStyleCnt="0"/>
      <dgm:spPr/>
    </dgm:pt>
    <dgm:pt modelId="{7B5AD40F-2FDE-4CD0-BE6F-1B95C4DA1878}" type="pres">
      <dgm:prSet presAssocID="{7E298428-85E6-44F5-BA91-920DBFB762B9}" presName="sibTrans" presStyleLbl="sibTrans1D1" presStyleIdx="0" presStyleCnt="6"/>
      <dgm:spPr/>
      <dgm:t>
        <a:bodyPr/>
        <a:lstStyle/>
        <a:p>
          <a:endParaRPr lang="en-US"/>
        </a:p>
      </dgm:t>
    </dgm:pt>
    <dgm:pt modelId="{7DA1BD99-E13B-4F70-8B97-29F9F3A35F4B}" type="pres">
      <dgm:prSet presAssocID="{5257A3AA-2FC6-4619-802C-A4D7D18A4EAE}" presName="node" presStyleLbl="node1" presStyleIdx="1" presStyleCnt="6">
        <dgm:presLayoutVars>
          <dgm:bulletEnabled val="1"/>
        </dgm:presLayoutVars>
      </dgm:prSet>
      <dgm:spPr/>
      <dgm:t>
        <a:bodyPr/>
        <a:lstStyle/>
        <a:p>
          <a:endParaRPr lang="en-US"/>
        </a:p>
      </dgm:t>
    </dgm:pt>
    <dgm:pt modelId="{71504A7E-60AA-4E41-9247-EA1579D5ED03}" type="pres">
      <dgm:prSet presAssocID="{5257A3AA-2FC6-4619-802C-A4D7D18A4EAE}" presName="spNode" presStyleCnt="0"/>
      <dgm:spPr/>
    </dgm:pt>
    <dgm:pt modelId="{C0F2D47F-CD81-47A7-96F3-8CDB4672774B}" type="pres">
      <dgm:prSet presAssocID="{1F98C02B-BC52-414E-AC37-8387939FE45D}" presName="sibTrans" presStyleLbl="sibTrans1D1" presStyleIdx="1" presStyleCnt="6"/>
      <dgm:spPr/>
      <dgm:t>
        <a:bodyPr/>
        <a:lstStyle/>
        <a:p>
          <a:endParaRPr lang="en-US"/>
        </a:p>
      </dgm:t>
    </dgm:pt>
    <dgm:pt modelId="{68B672E7-51BF-4289-A8AB-66B9F1000751}" type="pres">
      <dgm:prSet presAssocID="{0EC5EDE4-2B26-4636-84CF-00C2848810C4}" presName="node" presStyleLbl="node1" presStyleIdx="2" presStyleCnt="6">
        <dgm:presLayoutVars>
          <dgm:bulletEnabled val="1"/>
        </dgm:presLayoutVars>
      </dgm:prSet>
      <dgm:spPr/>
      <dgm:t>
        <a:bodyPr/>
        <a:lstStyle/>
        <a:p>
          <a:endParaRPr lang="en-US"/>
        </a:p>
      </dgm:t>
    </dgm:pt>
    <dgm:pt modelId="{ABAAE4B9-6352-4011-B5CE-08A3CCD40E32}" type="pres">
      <dgm:prSet presAssocID="{0EC5EDE4-2B26-4636-84CF-00C2848810C4}" presName="spNode" presStyleCnt="0"/>
      <dgm:spPr/>
    </dgm:pt>
    <dgm:pt modelId="{1A6CE964-5DD0-4212-BFA1-C064D2100FAE}" type="pres">
      <dgm:prSet presAssocID="{E1DCAFFB-0D2C-4036-A4D1-A012DFED5E7D}" presName="sibTrans" presStyleLbl="sibTrans1D1" presStyleIdx="2" presStyleCnt="6"/>
      <dgm:spPr/>
      <dgm:t>
        <a:bodyPr/>
        <a:lstStyle/>
        <a:p>
          <a:endParaRPr lang="en-US"/>
        </a:p>
      </dgm:t>
    </dgm:pt>
    <dgm:pt modelId="{B0744936-59E0-40EC-BB71-DC2B539956B4}" type="pres">
      <dgm:prSet presAssocID="{75BA78D6-50AA-4461-A18F-682EABA3876B}" presName="node" presStyleLbl="node1" presStyleIdx="3" presStyleCnt="6">
        <dgm:presLayoutVars>
          <dgm:bulletEnabled val="1"/>
        </dgm:presLayoutVars>
      </dgm:prSet>
      <dgm:spPr/>
      <dgm:t>
        <a:bodyPr/>
        <a:lstStyle/>
        <a:p>
          <a:endParaRPr lang="en-US"/>
        </a:p>
      </dgm:t>
    </dgm:pt>
    <dgm:pt modelId="{4A91361A-50A0-40A2-8CA9-121C610281CC}" type="pres">
      <dgm:prSet presAssocID="{75BA78D6-50AA-4461-A18F-682EABA3876B}" presName="spNode" presStyleCnt="0"/>
      <dgm:spPr/>
    </dgm:pt>
    <dgm:pt modelId="{DD2A2496-2CA2-44A4-96D2-D11EF0E3C7F8}" type="pres">
      <dgm:prSet presAssocID="{810B6CE4-FC86-4C14-A748-4D084DF9CECC}" presName="sibTrans" presStyleLbl="sibTrans1D1" presStyleIdx="3" presStyleCnt="6"/>
      <dgm:spPr/>
      <dgm:t>
        <a:bodyPr/>
        <a:lstStyle/>
        <a:p>
          <a:endParaRPr lang="en-US"/>
        </a:p>
      </dgm:t>
    </dgm:pt>
    <dgm:pt modelId="{4BF948B2-FFE5-4567-9D4E-3862DAEE8853}" type="pres">
      <dgm:prSet presAssocID="{E94417E5-DD3F-4715-BA46-69D25CEE8D7F}" presName="node" presStyleLbl="node1" presStyleIdx="4" presStyleCnt="6">
        <dgm:presLayoutVars>
          <dgm:bulletEnabled val="1"/>
        </dgm:presLayoutVars>
      </dgm:prSet>
      <dgm:spPr/>
      <dgm:t>
        <a:bodyPr/>
        <a:lstStyle/>
        <a:p>
          <a:endParaRPr lang="en-US"/>
        </a:p>
      </dgm:t>
    </dgm:pt>
    <dgm:pt modelId="{6E3C0348-E896-4606-8FF5-D5C32CE258D6}" type="pres">
      <dgm:prSet presAssocID="{E94417E5-DD3F-4715-BA46-69D25CEE8D7F}" presName="spNode" presStyleCnt="0"/>
      <dgm:spPr/>
    </dgm:pt>
    <dgm:pt modelId="{4840725E-FE10-409C-A121-A0C15FF2F036}" type="pres">
      <dgm:prSet presAssocID="{2AD0608E-BB59-415E-BDB1-5B40D319909F}" presName="sibTrans" presStyleLbl="sibTrans1D1" presStyleIdx="4" presStyleCnt="6"/>
      <dgm:spPr/>
      <dgm:t>
        <a:bodyPr/>
        <a:lstStyle/>
        <a:p>
          <a:endParaRPr lang="en-US"/>
        </a:p>
      </dgm:t>
    </dgm:pt>
    <dgm:pt modelId="{D19EDF15-9829-4187-B4E0-D745F83F74F1}" type="pres">
      <dgm:prSet presAssocID="{FA3783FE-A248-44C1-B7EE-36AAF0C8AEDD}" presName="node" presStyleLbl="node1" presStyleIdx="5" presStyleCnt="6">
        <dgm:presLayoutVars>
          <dgm:bulletEnabled val="1"/>
        </dgm:presLayoutVars>
      </dgm:prSet>
      <dgm:spPr/>
      <dgm:t>
        <a:bodyPr/>
        <a:lstStyle/>
        <a:p>
          <a:endParaRPr lang="en-US"/>
        </a:p>
      </dgm:t>
    </dgm:pt>
    <dgm:pt modelId="{A1BC17CA-2362-4EEF-B005-99087AE52135}" type="pres">
      <dgm:prSet presAssocID="{FA3783FE-A248-44C1-B7EE-36AAF0C8AEDD}" presName="spNode" presStyleCnt="0"/>
      <dgm:spPr/>
    </dgm:pt>
    <dgm:pt modelId="{243EE0DD-84F7-49AC-880F-2752FD719467}" type="pres">
      <dgm:prSet presAssocID="{D656A6C4-303C-432F-8EEC-283A0269066F}" presName="sibTrans" presStyleLbl="sibTrans1D1" presStyleIdx="5" presStyleCnt="6"/>
      <dgm:spPr/>
      <dgm:t>
        <a:bodyPr/>
        <a:lstStyle/>
        <a:p>
          <a:endParaRPr lang="en-US"/>
        </a:p>
      </dgm:t>
    </dgm:pt>
  </dgm:ptLst>
  <dgm:cxnLst>
    <dgm:cxn modelId="{3D8E9CE9-1A9B-4981-93C5-84A0A05D1766}" srcId="{A42E275B-4905-4AE7-85E5-EA42A7B57EE9}" destId="{E94417E5-DD3F-4715-BA46-69D25CEE8D7F}" srcOrd="4" destOrd="0" parTransId="{D00233FC-868B-4ABB-9134-4163DBB82D5B}" sibTransId="{2AD0608E-BB59-415E-BDB1-5B40D319909F}"/>
    <dgm:cxn modelId="{CF961FDD-7BAC-4DD3-9C34-540FBA85431A}" type="presOf" srcId="{A42E275B-4905-4AE7-85E5-EA42A7B57EE9}" destId="{F27F3251-8842-4977-84F8-3CA7900BDE0F}" srcOrd="0" destOrd="0" presId="urn:microsoft.com/office/officeart/2005/8/layout/cycle6"/>
    <dgm:cxn modelId="{25722F71-2712-42E8-9E19-7B2CDFE7CF7F}" srcId="{A42E275B-4905-4AE7-85E5-EA42A7B57EE9}" destId="{0EC5EDE4-2B26-4636-84CF-00C2848810C4}" srcOrd="2" destOrd="0" parTransId="{4F045B88-6FE2-4D3B-BA19-41F4F49B5336}" sibTransId="{E1DCAFFB-0D2C-4036-A4D1-A012DFED5E7D}"/>
    <dgm:cxn modelId="{1E439718-34ED-4591-A877-F820911237F8}" type="presOf" srcId="{75BA78D6-50AA-4461-A18F-682EABA3876B}" destId="{B0744936-59E0-40EC-BB71-DC2B539956B4}" srcOrd="0" destOrd="0" presId="urn:microsoft.com/office/officeart/2005/8/layout/cycle6"/>
    <dgm:cxn modelId="{06E09466-AAAD-41CD-AEBA-22BF5293BD22}" srcId="{A42E275B-4905-4AE7-85E5-EA42A7B57EE9}" destId="{0F0AC05C-DC7C-4BE3-BC1F-C7263B7A5D24}" srcOrd="0" destOrd="0" parTransId="{2EE1BC7A-F07C-4CFF-81C9-AC7C9A14B352}" sibTransId="{7E298428-85E6-44F5-BA91-920DBFB762B9}"/>
    <dgm:cxn modelId="{D25A39C4-2344-4FE3-8B29-3B8B0695C623}" type="presOf" srcId="{D656A6C4-303C-432F-8EEC-283A0269066F}" destId="{243EE0DD-84F7-49AC-880F-2752FD719467}" srcOrd="0" destOrd="0" presId="urn:microsoft.com/office/officeart/2005/8/layout/cycle6"/>
    <dgm:cxn modelId="{5360F5DF-8AC7-4F2D-BBB6-17F56D3855C2}" srcId="{A42E275B-4905-4AE7-85E5-EA42A7B57EE9}" destId="{FA3783FE-A248-44C1-B7EE-36AAF0C8AEDD}" srcOrd="5" destOrd="0" parTransId="{2A4FEA17-826A-425B-B1C3-224E50034C0F}" sibTransId="{D656A6C4-303C-432F-8EEC-283A0269066F}"/>
    <dgm:cxn modelId="{1ACAEAB9-A921-49FB-8C01-B0D3B599185C}" srcId="{A42E275B-4905-4AE7-85E5-EA42A7B57EE9}" destId="{75BA78D6-50AA-4461-A18F-682EABA3876B}" srcOrd="3" destOrd="0" parTransId="{33B41B61-9898-4223-BB7F-80BC10104422}" sibTransId="{810B6CE4-FC86-4C14-A748-4D084DF9CECC}"/>
    <dgm:cxn modelId="{E2430C4B-EE90-4285-90E8-3C99CD802534}" type="presOf" srcId="{E94417E5-DD3F-4715-BA46-69D25CEE8D7F}" destId="{4BF948B2-FFE5-4567-9D4E-3862DAEE8853}" srcOrd="0" destOrd="0" presId="urn:microsoft.com/office/officeart/2005/8/layout/cycle6"/>
    <dgm:cxn modelId="{E5FA0A39-AB6F-4E40-B28B-FB42E5E48D71}" type="presOf" srcId="{810B6CE4-FC86-4C14-A748-4D084DF9CECC}" destId="{DD2A2496-2CA2-44A4-96D2-D11EF0E3C7F8}" srcOrd="0" destOrd="0" presId="urn:microsoft.com/office/officeart/2005/8/layout/cycle6"/>
    <dgm:cxn modelId="{F372EF0B-2268-4277-965D-E99534388F69}" type="presOf" srcId="{0EC5EDE4-2B26-4636-84CF-00C2848810C4}" destId="{68B672E7-51BF-4289-A8AB-66B9F1000751}" srcOrd="0" destOrd="0" presId="urn:microsoft.com/office/officeart/2005/8/layout/cycle6"/>
    <dgm:cxn modelId="{FF59E668-BC82-412F-A18E-6078F2FB287F}" type="presOf" srcId="{5257A3AA-2FC6-4619-802C-A4D7D18A4EAE}" destId="{7DA1BD99-E13B-4F70-8B97-29F9F3A35F4B}" srcOrd="0" destOrd="0" presId="urn:microsoft.com/office/officeart/2005/8/layout/cycle6"/>
    <dgm:cxn modelId="{7705125B-B6E3-4B2F-88AE-6D4038E77601}" srcId="{A42E275B-4905-4AE7-85E5-EA42A7B57EE9}" destId="{5257A3AA-2FC6-4619-802C-A4D7D18A4EAE}" srcOrd="1" destOrd="0" parTransId="{1CDEEDB4-80B7-475A-9E92-F66DDC24B792}" sibTransId="{1F98C02B-BC52-414E-AC37-8387939FE45D}"/>
    <dgm:cxn modelId="{EB5C3DF2-EE66-4F58-9EFF-DFC9AC9E2B76}" type="presOf" srcId="{2AD0608E-BB59-415E-BDB1-5B40D319909F}" destId="{4840725E-FE10-409C-A121-A0C15FF2F036}" srcOrd="0" destOrd="0" presId="urn:microsoft.com/office/officeart/2005/8/layout/cycle6"/>
    <dgm:cxn modelId="{C3C81EFA-B49D-4373-8E59-86E6503BFED2}" type="presOf" srcId="{1F98C02B-BC52-414E-AC37-8387939FE45D}" destId="{C0F2D47F-CD81-47A7-96F3-8CDB4672774B}" srcOrd="0" destOrd="0" presId="urn:microsoft.com/office/officeart/2005/8/layout/cycle6"/>
    <dgm:cxn modelId="{A4ED60C9-9EAE-4C19-B8E6-89FD784F3D2C}" type="presOf" srcId="{7E298428-85E6-44F5-BA91-920DBFB762B9}" destId="{7B5AD40F-2FDE-4CD0-BE6F-1B95C4DA1878}" srcOrd="0" destOrd="0" presId="urn:microsoft.com/office/officeart/2005/8/layout/cycle6"/>
    <dgm:cxn modelId="{F987189E-D8D6-4105-8DB3-54F71D499161}" type="presOf" srcId="{0F0AC05C-DC7C-4BE3-BC1F-C7263B7A5D24}" destId="{B8D2CF0C-8A75-48D7-A97C-0D2ED1AF691A}" srcOrd="0" destOrd="0" presId="urn:microsoft.com/office/officeart/2005/8/layout/cycle6"/>
    <dgm:cxn modelId="{1C6DA64A-4B39-458C-B43E-FF50D42A4E70}" type="presOf" srcId="{FA3783FE-A248-44C1-B7EE-36AAF0C8AEDD}" destId="{D19EDF15-9829-4187-B4E0-D745F83F74F1}" srcOrd="0" destOrd="0" presId="urn:microsoft.com/office/officeart/2005/8/layout/cycle6"/>
    <dgm:cxn modelId="{86291C67-FEDE-40FB-8E0C-C5D26D3B9479}" type="presOf" srcId="{E1DCAFFB-0D2C-4036-A4D1-A012DFED5E7D}" destId="{1A6CE964-5DD0-4212-BFA1-C064D2100FAE}" srcOrd="0" destOrd="0" presId="urn:microsoft.com/office/officeart/2005/8/layout/cycle6"/>
    <dgm:cxn modelId="{A58551C6-B379-4F6F-B7B6-30BE8FA2A264}" type="presParOf" srcId="{F27F3251-8842-4977-84F8-3CA7900BDE0F}" destId="{B8D2CF0C-8A75-48D7-A97C-0D2ED1AF691A}" srcOrd="0" destOrd="0" presId="urn:microsoft.com/office/officeart/2005/8/layout/cycle6"/>
    <dgm:cxn modelId="{ED046DBA-1580-4C11-AA49-18751FF955C5}" type="presParOf" srcId="{F27F3251-8842-4977-84F8-3CA7900BDE0F}" destId="{C2772CC5-22B1-4300-ABBD-942B2A4F72FF}" srcOrd="1" destOrd="0" presId="urn:microsoft.com/office/officeart/2005/8/layout/cycle6"/>
    <dgm:cxn modelId="{8BBCA405-891C-49EE-93E9-D7D31F5AF61A}" type="presParOf" srcId="{F27F3251-8842-4977-84F8-3CA7900BDE0F}" destId="{7B5AD40F-2FDE-4CD0-BE6F-1B95C4DA1878}" srcOrd="2" destOrd="0" presId="urn:microsoft.com/office/officeart/2005/8/layout/cycle6"/>
    <dgm:cxn modelId="{9EE4EA2C-7D99-4850-B695-99F6AE1A4882}" type="presParOf" srcId="{F27F3251-8842-4977-84F8-3CA7900BDE0F}" destId="{7DA1BD99-E13B-4F70-8B97-29F9F3A35F4B}" srcOrd="3" destOrd="0" presId="urn:microsoft.com/office/officeart/2005/8/layout/cycle6"/>
    <dgm:cxn modelId="{EBB1FB26-1B77-4AC8-819F-006703DB21CD}" type="presParOf" srcId="{F27F3251-8842-4977-84F8-3CA7900BDE0F}" destId="{71504A7E-60AA-4E41-9247-EA1579D5ED03}" srcOrd="4" destOrd="0" presId="urn:microsoft.com/office/officeart/2005/8/layout/cycle6"/>
    <dgm:cxn modelId="{129C6E86-D6E6-4D0E-92F0-1B5B3A50DB36}" type="presParOf" srcId="{F27F3251-8842-4977-84F8-3CA7900BDE0F}" destId="{C0F2D47F-CD81-47A7-96F3-8CDB4672774B}" srcOrd="5" destOrd="0" presId="urn:microsoft.com/office/officeart/2005/8/layout/cycle6"/>
    <dgm:cxn modelId="{2899A58E-7F31-4C8F-B800-0954B20F2A17}" type="presParOf" srcId="{F27F3251-8842-4977-84F8-3CA7900BDE0F}" destId="{68B672E7-51BF-4289-A8AB-66B9F1000751}" srcOrd="6" destOrd="0" presId="urn:microsoft.com/office/officeart/2005/8/layout/cycle6"/>
    <dgm:cxn modelId="{8CD2997F-FD24-495A-8FF2-630A86A19AE5}" type="presParOf" srcId="{F27F3251-8842-4977-84F8-3CA7900BDE0F}" destId="{ABAAE4B9-6352-4011-B5CE-08A3CCD40E32}" srcOrd="7" destOrd="0" presId="urn:microsoft.com/office/officeart/2005/8/layout/cycle6"/>
    <dgm:cxn modelId="{31569F36-AA9A-48F1-90DD-ACB842F452A3}" type="presParOf" srcId="{F27F3251-8842-4977-84F8-3CA7900BDE0F}" destId="{1A6CE964-5DD0-4212-BFA1-C064D2100FAE}" srcOrd="8" destOrd="0" presId="urn:microsoft.com/office/officeart/2005/8/layout/cycle6"/>
    <dgm:cxn modelId="{BE190153-DA24-45C0-9451-A5BE07BBA7E8}" type="presParOf" srcId="{F27F3251-8842-4977-84F8-3CA7900BDE0F}" destId="{B0744936-59E0-40EC-BB71-DC2B539956B4}" srcOrd="9" destOrd="0" presId="urn:microsoft.com/office/officeart/2005/8/layout/cycle6"/>
    <dgm:cxn modelId="{D55A1590-EDB6-4047-9B9C-8EC671117B63}" type="presParOf" srcId="{F27F3251-8842-4977-84F8-3CA7900BDE0F}" destId="{4A91361A-50A0-40A2-8CA9-121C610281CC}" srcOrd="10" destOrd="0" presId="urn:microsoft.com/office/officeart/2005/8/layout/cycle6"/>
    <dgm:cxn modelId="{24177E2E-F765-49B9-807F-E99F109D36D1}" type="presParOf" srcId="{F27F3251-8842-4977-84F8-3CA7900BDE0F}" destId="{DD2A2496-2CA2-44A4-96D2-D11EF0E3C7F8}" srcOrd="11" destOrd="0" presId="urn:microsoft.com/office/officeart/2005/8/layout/cycle6"/>
    <dgm:cxn modelId="{D9EE9D17-7973-48C7-A2F2-472EA1231E31}" type="presParOf" srcId="{F27F3251-8842-4977-84F8-3CA7900BDE0F}" destId="{4BF948B2-FFE5-4567-9D4E-3862DAEE8853}" srcOrd="12" destOrd="0" presId="urn:microsoft.com/office/officeart/2005/8/layout/cycle6"/>
    <dgm:cxn modelId="{87F35D8D-336F-4752-A7AD-4F3D6BB7D604}" type="presParOf" srcId="{F27F3251-8842-4977-84F8-3CA7900BDE0F}" destId="{6E3C0348-E896-4606-8FF5-D5C32CE258D6}" srcOrd="13" destOrd="0" presId="urn:microsoft.com/office/officeart/2005/8/layout/cycle6"/>
    <dgm:cxn modelId="{409FF3B3-5D60-4794-BF73-1454F94813CC}" type="presParOf" srcId="{F27F3251-8842-4977-84F8-3CA7900BDE0F}" destId="{4840725E-FE10-409C-A121-A0C15FF2F036}" srcOrd="14" destOrd="0" presId="urn:microsoft.com/office/officeart/2005/8/layout/cycle6"/>
    <dgm:cxn modelId="{062B75E3-8567-4213-BFC5-62796A067F92}" type="presParOf" srcId="{F27F3251-8842-4977-84F8-3CA7900BDE0F}" destId="{D19EDF15-9829-4187-B4E0-D745F83F74F1}" srcOrd="15" destOrd="0" presId="urn:microsoft.com/office/officeart/2005/8/layout/cycle6"/>
    <dgm:cxn modelId="{B3CF0970-4865-4F20-AE7D-C87C92C6049A}" type="presParOf" srcId="{F27F3251-8842-4977-84F8-3CA7900BDE0F}" destId="{A1BC17CA-2362-4EEF-B005-99087AE52135}" srcOrd="16" destOrd="0" presId="urn:microsoft.com/office/officeart/2005/8/layout/cycle6"/>
    <dgm:cxn modelId="{5F40B0EC-9402-49E1-891B-C07C54CB66B9}" type="presParOf" srcId="{F27F3251-8842-4977-84F8-3CA7900BDE0F}" destId="{243EE0DD-84F7-49AC-880F-2752FD719467}"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55502929-3251-4D91-B229-5AC307DFD9A4}" type="presOf" srcId="{30B491EF-D6AA-41ED-9CF5-86D4CE5F11F7}" destId="{92838054-8647-4A29-AE4D-9E1451370928}" srcOrd="0" destOrd="0" presId="urn:microsoft.com/office/officeart/2005/8/layout/orgChart1"/>
    <dgm:cxn modelId="{D4DC7756-A13D-4DAE-A806-B2A9BA3B2B21}" type="presOf" srcId="{FCBA488B-9379-4F1B-892B-A28167B00863}" destId="{A637139C-3F30-4B0C-8BC7-BB9F64FF8A5C}" srcOrd="0" destOrd="0" presId="urn:microsoft.com/office/officeart/2005/8/layout/orgChart1"/>
    <dgm:cxn modelId="{FCB4DD52-71ED-4299-94F4-D6D60B4D0DEF}" type="presOf" srcId="{3AB46ACC-1AFA-475A-8B10-90CDFD73B014}" destId="{00AFFA76-1BB5-4ACD-9922-BB0BB297EF66}" srcOrd="0" destOrd="0" presId="urn:microsoft.com/office/officeart/2005/8/layout/orgChart1"/>
    <dgm:cxn modelId="{CF77F8B7-F9E6-4131-84D9-17882CF66CE6}" type="presOf" srcId="{C43D2E28-0C1D-4816-8555-5F7DD35B3317}" destId="{7D1891B7-71E1-4466-9AD6-9E0CB6C68BCF}"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1FA9C02C-B70D-474A-B5EC-7AC0B9C2A177}" type="presOf" srcId="{4A85E487-6E50-47F8-9BCC-5096A248B99C}" destId="{A1FB83BE-5776-4010-A7A6-7F3F4E731814}" srcOrd="0" destOrd="0" presId="urn:microsoft.com/office/officeart/2005/8/layout/orgChart1"/>
    <dgm:cxn modelId="{B3726256-5711-4C02-A1F2-0584CE238CD2}" type="presOf" srcId="{FCBA488B-9379-4F1B-892B-A28167B00863}" destId="{96FB7488-074D-46D9-AE79-0AED4196BDC6}" srcOrd="1" destOrd="0" presId="urn:microsoft.com/office/officeart/2005/8/layout/orgChart1"/>
    <dgm:cxn modelId="{F35A18D4-4E6B-4ABB-9125-E1DD860A7FFB}" type="presOf" srcId="{9941FE08-370F-4C0B-B7C0-884491FBACBA}" destId="{A868FCB6-B149-45A8-89E7-F2D886F9A2EF}" srcOrd="1" destOrd="0" presId="urn:microsoft.com/office/officeart/2005/8/layout/orgChart1"/>
    <dgm:cxn modelId="{4EDB3632-7C1F-4422-A8FA-25A3ADAC6222}" type="presOf" srcId="{BB309E08-39F2-4600-AED5-49A2213CBA3E}" destId="{2076E856-FB22-45E0-A1C3-22CD6EBEE187}" srcOrd="0" destOrd="0" presId="urn:microsoft.com/office/officeart/2005/8/layout/orgChart1"/>
    <dgm:cxn modelId="{A0CB81CD-7F35-4D57-9176-91A42AA412D7}" type="presOf" srcId="{C07B5558-B5FE-4033-9577-DFA2DCB46ABC}" destId="{9C74B01B-7088-4A33-8303-445D6CC28277}"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2877B77E-191B-4A29-8718-F5B9BAEEC63D}" type="presOf" srcId="{07F2CDD9-1A3B-4040-9997-46948BF1F146}" destId="{171FAA40-658F-40AE-886D-668F6A84496F}" srcOrd="0" destOrd="0" presId="urn:microsoft.com/office/officeart/2005/8/layout/orgChart1"/>
    <dgm:cxn modelId="{100F840C-AFF0-49EB-AE55-B6E9E4ECEA28}" type="presOf" srcId="{9941FE08-370F-4C0B-B7C0-884491FBACBA}" destId="{CB0FD2B3-98E1-4C63-95F2-24D1480A7A61}" srcOrd="0" destOrd="0" presId="urn:microsoft.com/office/officeart/2005/8/layout/orgChart1"/>
    <dgm:cxn modelId="{7D2BF2FC-9C8D-45B5-B3EB-385021A4240E}" type="presOf" srcId="{531AE681-58F1-42E7-B95C-27968BFB14E7}" destId="{3B6FE21B-5573-4BBF-A262-9925E88E6771}" srcOrd="0" destOrd="0" presId="urn:microsoft.com/office/officeart/2005/8/layout/orgChart1"/>
    <dgm:cxn modelId="{A4E57B72-D52F-4544-8B48-C9989C62252A}" type="presOf" srcId="{D7E9DDF7-C64D-4FB2-BD8B-582A5976CE68}" destId="{4F536BCA-E3AE-4A22-8BBB-E20DB7A2B3BC}"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0138FF0A-A661-4682-8119-79BC39EA48C2}" type="presOf" srcId="{F48ECA67-F44F-4F2B-BE4B-265E2A06353D}" destId="{2AF6B637-314B-4CDA-81B9-0566AD26FAED}" srcOrd="0" destOrd="0" presId="urn:microsoft.com/office/officeart/2005/8/layout/orgChart1"/>
    <dgm:cxn modelId="{637860E3-B035-4184-A4D6-455CB2C7E767}" type="presOf" srcId="{E540E76C-ABB5-4F5F-BC7E-B5E2C2F51C06}" destId="{FAA1C841-3AC5-4812-88ED-B06D7F815F09}"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119842A-668C-4588-95F9-C329604372B1}" type="presOf" srcId="{BF6369B4-C7FC-48BE-8557-58DD6C7CB978}" destId="{6A096905-9CA4-4C8C-AFD0-D70FE8FFC39A}" srcOrd="0" destOrd="0" presId="urn:microsoft.com/office/officeart/2005/8/layout/orgChart1"/>
    <dgm:cxn modelId="{2CD1DEB9-2398-4046-A780-333DBE584FC3}" type="presOf" srcId="{82466762-97D7-4752-95D6-1EA96F082D9A}" destId="{A9C0AD86-A574-40E2-811A-0155D034682E}" srcOrd="0" destOrd="0" presId="urn:microsoft.com/office/officeart/2005/8/layout/orgChart1"/>
    <dgm:cxn modelId="{3B6CF14D-27D2-4F6F-932F-6661588189C5}" type="presOf" srcId="{F703D087-E0E7-4964-89D9-C54985F6A02C}" destId="{1D20635F-232A-435B-A127-80E62CF29CD9}" srcOrd="0" destOrd="0" presId="urn:microsoft.com/office/officeart/2005/8/layout/orgChart1"/>
    <dgm:cxn modelId="{0088A2AA-9D28-4123-8F4D-A7891769F55E}" type="presOf" srcId="{4A85E487-6E50-47F8-9BCC-5096A248B99C}" destId="{FDF8D85E-94CD-44D9-A717-09E00C5A1765}" srcOrd="1" destOrd="0" presId="urn:microsoft.com/office/officeart/2005/8/layout/orgChart1"/>
    <dgm:cxn modelId="{A4138E59-64DC-457C-A512-F269EDD2E6E8}" type="presOf" srcId="{C43D2E28-0C1D-4816-8555-5F7DD35B3317}" destId="{2F0C6C9A-CAF6-4FE9-8ED2-DECEC25ED750}" srcOrd="0" destOrd="0" presId="urn:microsoft.com/office/officeart/2005/8/layout/orgChart1"/>
    <dgm:cxn modelId="{1B2382BD-CE66-43DF-AE9D-0B800316A88B}" type="presOf" srcId="{BF6369B4-C7FC-48BE-8557-58DD6C7CB978}" destId="{56E1CF5A-AD17-402A-92D8-933551EED704}" srcOrd="1" destOrd="0" presId="urn:microsoft.com/office/officeart/2005/8/layout/orgChart1"/>
    <dgm:cxn modelId="{850D31DB-5695-4545-B221-B359B9D458FF}" type="presOf" srcId="{AADE4F90-6322-4A54-BEFF-AB3ECA0E4F29}" destId="{9CB3ADAB-5D55-4677-BFF6-27AFF3E1DA6F}" srcOrd="0" destOrd="0" presId="urn:microsoft.com/office/officeart/2005/8/layout/orgChart1"/>
    <dgm:cxn modelId="{E686FBE6-0E61-4655-960D-090047F9672D}" type="presOf" srcId="{F184975E-349A-4CBF-BB39-EC3617665101}" destId="{6602648A-DCC2-438B-BFA7-C82CD52913EB}" srcOrd="0" destOrd="0" presId="urn:microsoft.com/office/officeart/2005/8/layout/orgChart1"/>
    <dgm:cxn modelId="{3010951D-23F6-4F27-8075-B02FEEFA7B56}" type="presOf" srcId="{30B491EF-D6AA-41ED-9CF5-86D4CE5F11F7}" destId="{71FED466-6470-4C3D-8ED9-FE1056355FF5}" srcOrd="1" destOrd="0" presId="urn:microsoft.com/office/officeart/2005/8/layout/orgChart1"/>
    <dgm:cxn modelId="{34D437D5-7289-47D4-92ED-590157F9525D}" type="presOf" srcId="{F184975E-349A-4CBF-BB39-EC3617665101}" destId="{32F37680-2EC4-46FD-A52C-B6EA003ED307}" srcOrd="1" destOrd="0" presId="urn:microsoft.com/office/officeart/2005/8/layout/orgChart1"/>
    <dgm:cxn modelId="{AA24A060-2266-4A5E-A3AD-E07FB0C2ED8F}" type="presOf" srcId="{3B86EE78-4949-4B96-A226-46AE6C880DFC}" destId="{EF3F4C50-4436-47DE-AF21-D342B2399602}"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358D1F5-0B8A-4E96-9B94-FB3B2120BB7F}" type="presOf" srcId="{F48ECA67-F44F-4F2B-BE4B-265E2A06353D}" destId="{ECFF678D-DD92-4733-9936-48F524EC96D3}" srcOrd="1" destOrd="0" presId="urn:microsoft.com/office/officeart/2005/8/layout/orgChart1"/>
    <dgm:cxn modelId="{08EB29A8-634F-4804-85E0-E0B18E72A6BD}" type="presOf" srcId="{BB309E08-39F2-4600-AED5-49A2213CBA3E}" destId="{A9212D09-8CF8-4503-AAD0-DF7FCC2B7719}"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47E407C0-A173-4EEF-A1DE-E6DA54974792}" type="presOf" srcId="{3633DFA1-BF3C-4902-BA82-14D2DF83CB7D}" destId="{423DFD63-E907-4C73-B01B-DED6229F22AF}"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E2232B30-EEB2-47ED-92B6-FABEBC30893D}" type="presOf" srcId="{D7E9DDF7-C64D-4FB2-BD8B-582A5976CE68}" destId="{1F4999B4-84D7-4628-9D54-A511E001FB8C}" srcOrd="1" destOrd="0" presId="urn:microsoft.com/office/officeart/2005/8/layout/orgChart1"/>
    <dgm:cxn modelId="{17362997-F4C4-4AC8-A4DA-9239444AF03C}" type="presParOf" srcId="{1D20635F-232A-435B-A127-80E62CF29CD9}" destId="{F48C1AEF-05E5-456C-B8DA-7C1111BD394A}" srcOrd="0" destOrd="0" presId="urn:microsoft.com/office/officeart/2005/8/layout/orgChart1"/>
    <dgm:cxn modelId="{FA14F8C5-077E-4115-BBD1-C9CB59F3BD85}" type="presParOf" srcId="{F48C1AEF-05E5-456C-B8DA-7C1111BD394A}" destId="{EB15D458-A4B7-43A7-B3A5-F6C4748B18A1}" srcOrd="0" destOrd="0" presId="urn:microsoft.com/office/officeart/2005/8/layout/orgChart1"/>
    <dgm:cxn modelId="{8EE56400-31D9-4635-9570-0CA03F76F552}" type="presParOf" srcId="{EB15D458-A4B7-43A7-B3A5-F6C4748B18A1}" destId="{2F0C6C9A-CAF6-4FE9-8ED2-DECEC25ED750}" srcOrd="0" destOrd="0" presId="urn:microsoft.com/office/officeart/2005/8/layout/orgChart1"/>
    <dgm:cxn modelId="{583ECE60-67A3-4569-8CE5-4A5488FC6B44}" type="presParOf" srcId="{EB15D458-A4B7-43A7-B3A5-F6C4748B18A1}" destId="{7D1891B7-71E1-4466-9AD6-9E0CB6C68BCF}" srcOrd="1" destOrd="0" presId="urn:microsoft.com/office/officeart/2005/8/layout/orgChart1"/>
    <dgm:cxn modelId="{6EECA8BD-90A1-403C-80BB-0F0E71ED463E}" type="presParOf" srcId="{F48C1AEF-05E5-456C-B8DA-7C1111BD394A}" destId="{27326C9C-1BE3-4BBF-AF8A-D767694BBCEC}" srcOrd="1" destOrd="0" presId="urn:microsoft.com/office/officeart/2005/8/layout/orgChart1"/>
    <dgm:cxn modelId="{5AC84485-2A18-4EE4-A57E-EF61D894A842}" type="presParOf" srcId="{27326C9C-1BE3-4BBF-AF8A-D767694BBCEC}" destId="{171FAA40-658F-40AE-886D-668F6A84496F}" srcOrd="0" destOrd="0" presId="urn:microsoft.com/office/officeart/2005/8/layout/orgChart1"/>
    <dgm:cxn modelId="{8D980D01-57E3-45E6-B74D-990C4166A2B4}" type="presParOf" srcId="{27326C9C-1BE3-4BBF-AF8A-D767694BBCEC}" destId="{ABD837A8-AAE8-4A49-B0B7-B15DFD094D16}" srcOrd="1" destOrd="0" presId="urn:microsoft.com/office/officeart/2005/8/layout/orgChart1"/>
    <dgm:cxn modelId="{718D36FA-C7A4-4E0E-9D0F-F6538A203E51}" type="presParOf" srcId="{ABD837A8-AAE8-4A49-B0B7-B15DFD094D16}" destId="{43B3588B-D704-4A2F-9B45-D5FC432A835C}" srcOrd="0" destOrd="0" presId="urn:microsoft.com/office/officeart/2005/8/layout/orgChart1"/>
    <dgm:cxn modelId="{56887FF2-2D45-4195-8A4A-AC2F87CAFB44}" type="presParOf" srcId="{43B3588B-D704-4A2F-9B45-D5FC432A835C}" destId="{CB0FD2B3-98E1-4C63-95F2-24D1480A7A61}" srcOrd="0" destOrd="0" presId="urn:microsoft.com/office/officeart/2005/8/layout/orgChart1"/>
    <dgm:cxn modelId="{93D39711-C252-4089-97DB-E8CB3A2FC4F0}" type="presParOf" srcId="{43B3588B-D704-4A2F-9B45-D5FC432A835C}" destId="{A868FCB6-B149-45A8-89E7-F2D886F9A2EF}" srcOrd="1" destOrd="0" presId="urn:microsoft.com/office/officeart/2005/8/layout/orgChart1"/>
    <dgm:cxn modelId="{7F0B4257-0297-4673-978C-E92DCAC524E3}" type="presParOf" srcId="{ABD837A8-AAE8-4A49-B0B7-B15DFD094D16}" destId="{59DB22D6-C223-4308-9C1B-761C8F8013BB}" srcOrd="1" destOrd="0" presId="urn:microsoft.com/office/officeart/2005/8/layout/orgChart1"/>
    <dgm:cxn modelId="{C406F7DB-2BD9-421C-9667-276A89B34D72}" type="presParOf" srcId="{59DB22D6-C223-4308-9C1B-761C8F8013BB}" destId="{9C74B01B-7088-4A33-8303-445D6CC28277}" srcOrd="0" destOrd="0" presId="urn:microsoft.com/office/officeart/2005/8/layout/orgChart1"/>
    <dgm:cxn modelId="{0CE4D192-0696-42BA-9DF0-446687825483}" type="presParOf" srcId="{59DB22D6-C223-4308-9C1B-761C8F8013BB}" destId="{49538B66-028A-4612-A839-8DC4011DEE10}" srcOrd="1" destOrd="0" presId="urn:microsoft.com/office/officeart/2005/8/layout/orgChart1"/>
    <dgm:cxn modelId="{7D851035-9EB6-4BD4-AD3B-3046A5EF4902}" type="presParOf" srcId="{49538B66-028A-4612-A839-8DC4011DEE10}" destId="{A9E97FCF-44A9-427C-A2EA-B9AD29817833}" srcOrd="0" destOrd="0" presId="urn:microsoft.com/office/officeart/2005/8/layout/orgChart1"/>
    <dgm:cxn modelId="{5AAFB8CA-0547-474C-B176-6805B106088E}" type="presParOf" srcId="{A9E97FCF-44A9-427C-A2EA-B9AD29817833}" destId="{A637139C-3F30-4B0C-8BC7-BB9F64FF8A5C}" srcOrd="0" destOrd="0" presId="urn:microsoft.com/office/officeart/2005/8/layout/orgChart1"/>
    <dgm:cxn modelId="{F626B30C-423B-4B02-8555-3BE0A8CB4332}" type="presParOf" srcId="{A9E97FCF-44A9-427C-A2EA-B9AD29817833}" destId="{96FB7488-074D-46D9-AE79-0AED4196BDC6}" srcOrd="1" destOrd="0" presId="urn:microsoft.com/office/officeart/2005/8/layout/orgChart1"/>
    <dgm:cxn modelId="{4C17CF95-F3ED-48FE-A550-7CC5739DDB7D}" type="presParOf" srcId="{49538B66-028A-4612-A839-8DC4011DEE10}" destId="{67E0231F-7F5B-4541-8ECF-BEE9C02D3A9A}" srcOrd="1" destOrd="0" presId="urn:microsoft.com/office/officeart/2005/8/layout/orgChart1"/>
    <dgm:cxn modelId="{1EFA7BE9-04A0-4D5D-BE47-1AF069B5699F}" type="presParOf" srcId="{67E0231F-7F5B-4541-8ECF-BEE9C02D3A9A}" destId="{423DFD63-E907-4C73-B01B-DED6229F22AF}" srcOrd="0" destOrd="0" presId="urn:microsoft.com/office/officeart/2005/8/layout/orgChart1"/>
    <dgm:cxn modelId="{9941C4C8-9B60-4AF6-B6B2-1B4DB48FFDB8}" type="presParOf" srcId="{67E0231F-7F5B-4541-8ECF-BEE9C02D3A9A}" destId="{0CEB2766-30F9-46BC-B664-C8E1620FB9B0}" srcOrd="1" destOrd="0" presId="urn:microsoft.com/office/officeart/2005/8/layout/orgChart1"/>
    <dgm:cxn modelId="{2653B907-86E6-4503-A37C-47912E226159}" type="presParOf" srcId="{0CEB2766-30F9-46BC-B664-C8E1620FB9B0}" destId="{848188DE-98EA-4910-ADC2-3AC151B84885}" srcOrd="0" destOrd="0" presId="urn:microsoft.com/office/officeart/2005/8/layout/orgChart1"/>
    <dgm:cxn modelId="{3E6553AA-B681-494E-96BD-5D89D7244E70}" type="presParOf" srcId="{848188DE-98EA-4910-ADC2-3AC151B84885}" destId="{92838054-8647-4A29-AE4D-9E1451370928}" srcOrd="0" destOrd="0" presId="urn:microsoft.com/office/officeart/2005/8/layout/orgChart1"/>
    <dgm:cxn modelId="{AB4B7EDA-73FD-4A0A-9B58-606867072AED}" type="presParOf" srcId="{848188DE-98EA-4910-ADC2-3AC151B84885}" destId="{71FED466-6470-4C3D-8ED9-FE1056355FF5}" srcOrd="1" destOrd="0" presId="urn:microsoft.com/office/officeart/2005/8/layout/orgChart1"/>
    <dgm:cxn modelId="{81AF4B62-8C2D-4112-84C0-22C8D3618921}" type="presParOf" srcId="{0CEB2766-30F9-46BC-B664-C8E1620FB9B0}" destId="{300D467E-402B-4D45-869B-9AEF85DCFB79}" srcOrd="1" destOrd="0" presId="urn:microsoft.com/office/officeart/2005/8/layout/orgChart1"/>
    <dgm:cxn modelId="{4A3D9564-FFAA-42B4-87ED-C2CFB18C6E5E}" type="presParOf" srcId="{300D467E-402B-4D45-869B-9AEF85DCFB79}" destId="{00AFFA76-1BB5-4ACD-9922-BB0BB297EF66}" srcOrd="0" destOrd="0" presId="urn:microsoft.com/office/officeart/2005/8/layout/orgChart1"/>
    <dgm:cxn modelId="{356E9E68-F3B1-4584-9813-F4C82E733EDF}" type="presParOf" srcId="{300D467E-402B-4D45-869B-9AEF85DCFB79}" destId="{727AA113-BCB6-4C75-B9F8-50E1742515D4}" srcOrd="1" destOrd="0" presId="urn:microsoft.com/office/officeart/2005/8/layout/orgChart1"/>
    <dgm:cxn modelId="{F5C64738-2981-44F4-B0FA-6E5473FB2B6E}" type="presParOf" srcId="{727AA113-BCB6-4C75-B9F8-50E1742515D4}" destId="{920A6AD6-DEA9-4931-AB0A-5D34F1B73CEA}" srcOrd="0" destOrd="0" presId="urn:microsoft.com/office/officeart/2005/8/layout/orgChart1"/>
    <dgm:cxn modelId="{4894AE9D-94F4-4BAF-AB5E-353592A7C856}" type="presParOf" srcId="{920A6AD6-DEA9-4931-AB0A-5D34F1B73CEA}" destId="{2076E856-FB22-45E0-A1C3-22CD6EBEE187}" srcOrd="0" destOrd="0" presId="urn:microsoft.com/office/officeart/2005/8/layout/orgChart1"/>
    <dgm:cxn modelId="{FD84DFBC-947B-4A36-A842-5A0764E934FC}" type="presParOf" srcId="{920A6AD6-DEA9-4931-AB0A-5D34F1B73CEA}" destId="{A9212D09-8CF8-4503-AAD0-DF7FCC2B7719}" srcOrd="1" destOrd="0" presId="urn:microsoft.com/office/officeart/2005/8/layout/orgChart1"/>
    <dgm:cxn modelId="{73EAD0E0-3584-461D-ADA3-2009A0D1A30A}" type="presParOf" srcId="{727AA113-BCB6-4C75-B9F8-50E1742515D4}" destId="{AFD0DFE5-2F62-49CA-9B2C-85D1F0E890B0}" srcOrd="1" destOrd="0" presId="urn:microsoft.com/office/officeart/2005/8/layout/orgChart1"/>
    <dgm:cxn modelId="{2A80A213-87FF-4741-A5ED-AD04A4F6611F}" type="presParOf" srcId="{727AA113-BCB6-4C75-B9F8-50E1742515D4}" destId="{D368E159-303D-4535-9E39-7FCB89437992}" srcOrd="2" destOrd="0" presId="urn:microsoft.com/office/officeart/2005/8/layout/orgChart1"/>
    <dgm:cxn modelId="{E8A35E7C-EE8C-4F09-99CB-C8673F7A07DC}" type="presParOf" srcId="{300D467E-402B-4D45-869B-9AEF85DCFB79}" destId="{3B6FE21B-5573-4BBF-A262-9925E88E6771}" srcOrd="2" destOrd="0" presId="urn:microsoft.com/office/officeart/2005/8/layout/orgChart1"/>
    <dgm:cxn modelId="{F06B1725-878F-4D1D-960E-6FB0957F8478}" type="presParOf" srcId="{300D467E-402B-4D45-869B-9AEF85DCFB79}" destId="{00078312-35A5-49F3-B6BA-D487E97B271F}" srcOrd="3" destOrd="0" presId="urn:microsoft.com/office/officeart/2005/8/layout/orgChart1"/>
    <dgm:cxn modelId="{429F119F-3A37-49F8-BA2E-A5654449E398}" type="presParOf" srcId="{00078312-35A5-49F3-B6BA-D487E97B271F}" destId="{66831F75-0BB8-4A89-A81C-D9177F7D4D3C}" srcOrd="0" destOrd="0" presId="urn:microsoft.com/office/officeart/2005/8/layout/orgChart1"/>
    <dgm:cxn modelId="{D41FDD91-E6FC-48E4-BD1B-0E223537433A}" type="presParOf" srcId="{66831F75-0BB8-4A89-A81C-D9177F7D4D3C}" destId="{A1FB83BE-5776-4010-A7A6-7F3F4E731814}" srcOrd="0" destOrd="0" presId="urn:microsoft.com/office/officeart/2005/8/layout/orgChart1"/>
    <dgm:cxn modelId="{8EEF1B1A-FBC5-4105-A3D8-E6C1B73F51D9}" type="presParOf" srcId="{66831F75-0BB8-4A89-A81C-D9177F7D4D3C}" destId="{FDF8D85E-94CD-44D9-A717-09E00C5A1765}" srcOrd="1" destOrd="0" presId="urn:microsoft.com/office/officeart/2005/8/layout/orgChart1"/>
    <dgm:cxn modelId="{898F6E75-E555-490F-A1BE-4759D6DA62CB}" type="presParOf" srcId="{00078312-35A5-49F3-B6BA-D487E97B271F}" destId="{03CB1262-BA64-4EB6-8B4F-3F6C180FC9D1}" srcOrd="1" destOrd="0" presId="urn:microsoft.com/office/officeart/2005/8/layout/orgChart1"/>
    <dgm:cxn modelId="{430C2425-5521-4A77-8322-231BAA0F6C97}" type="presParOf" srcId="{03CB1262-BA64-4EB6-8B4F-3F6C180FC9D1}" destId="{EF3F4C50-4436-47DE-AF21-D342B2399602}" srcOrd="0" destOrd="0" presId="urn:microsoft.com/office/officeart/2005/8/layout/orgChart1"/>
    <dgm:cxn modelId="{C703EB9A-87A7-4499-8B36-C405467A1655}" type="presParOf" srcId="{03CB1262-BA64-4EB6-8B4F-3F6C180FC9D1}" destId="{30D95FE3-5285-46C1-9113-1D8BECFBEAE4}" srcOrd="1" destOrd="0" presId="urn:microsoft.com/office/officeart/2005/8/layout/orgChart1"/>
    <dgm:cxn modelId="{250EA19B-0577-4B68-BCC0-43205902140F}" type="presParOf" srcId="{30D95FE3-5285-46C1-9113-1D8BECFBEAE4}" destId="{C8AEC35E-3CEB-4281-9CCD-755F0587BEBB}" srcOrd="0" destOrd="0" presId="urn:microsoft.com/office/officeart/2005/8/layout/orgChart1"/>
    <dgm:cxn modelId="{543B5C5D-EBE7-43A2-9C2B-A5A106F838CF}" type="presParOf" srcId="{C8AEC35E-3CEB-4281-9CCD-755F0587BEBB}" destId="{4F536BCA-E3AE-4A22-8BBB-E20DB7A2B3BC}" srcOrd="0" destOrd="0" presId="urn:microsoft.com/office/officeart/2005/8/layout/orgChart1"/>
    <dgm:cxn modelId="{6CF8AD31-50FE-4A1F-ABFB-3FD3D452B33B}" type="presParOf" srcId="{C8AEC35E-3CEB-4281-9CCD-755F0587BEBB}" destId="{1F4999B4-84D7-4628-9D54-A511E001FB8C}" srcOrd="1" destOrd="0" presId="urn:microsoft.com/office/officeart/2005/8/layout/orgChart1"/>
    <dgm:cxn modelId="{6CAD6D6B-9741-4DE5-A622-BCF6C9036EC5}" type="presParOf" srcId="{30D95FE3-5285-46C1-9113-1D8BECFBEAE4}" destId="{552D2337-8CC9-41F0-86BF-B633A60DD670}" srcOrd="1" destOrd="0" presId="urn:microsoft.com/office/officeart/2005/8/layout/orgChart1"/>
    <dgm:cxn modelId="{162C3275-D505-4017-B598-C962BF1EDEF0}" type="presParOf" srcId="{552D2337-8CC9-41F0-86BF-B633A60DD670}" destId="{9CB3ADAB-5D55-4677-BFF6-27AFF3E1DA6F}" srcOrd="0" destOrd="0" presId="urn:microsoft.com/office/officeart/2005/8/layout/orgChart1"/>
    <dgm:cxn modelId="{8FEA5263-710C-4A88-8501-A68C8357DA1E}" type="presParOf" srcId="{552D2337-8CC9-41F0-86BF-B633A60DD670}" destId="{EA08347B-9B08-405B-A7B3-D141F69D4843}" srcOrd="1" destOrd="0" presId="urn:microsoft.com/office/officeart/2005/8/layout/orgChart1"/>
    <dgm:cxn modelId="{FEDD034D-7005-4707-AB2D-567FFE4333CF}" type="presParOf" srcId="{EA08347B-9B08-405B-A7B3-D141F69D4843}" destId="{F5DFE1B9-B867-4C17-8A02-D0F1DE9FD739}" srcOrd="0" destOrd="0" presId="urn:microsoft.com/office/officeart/2005/8/layout/orgChart1"/>
    <dgm:cxn modelId="{61BDC54D-6F0C-40BA-90A5-B0EEC9D114F9}" type="presParOf" srcId="{F5DFE1B9-B867-4C17-8A02-D0F1DE9FD739}" destId="{2AF6B637-314B-4CDA-81B9-0566AD26FAED}" srcOrd="0" destOrd="0" presId="urn:microsoft.com/office/officeart/2005/8/layout/orgChart1"/>
    <dgm:cxn modelId="{D5D7F0F7-DB8C-4DFC-AB7B-50468FF6F220}" type="presParOf" srcId="{F5DFE1B9-B867-4C17-8A02-D0F1DE9FD739}" destId="{ECFF678D-DD92-4733-9936-48F524EC96D3}" srcOrd="1" destOrd="0" presId="urn:microsoft.com/office/officeart/2005/8/layout/orgChart1"/>
    <dgm:cxn modelId="{2C633FDA-9598-4D6F-9070-E195EAA1DF6C}" type="presParOf" srcId="{EA08347B-9B08-405B-A7B3-D141F69D4843}" destId="{5FBD440D-B8DD-4B3C-AD54-E59A303D8A7E}" srcOrd="1" destOrd="0" presId="urn:microsoft.com/office/officeart/2005/8/layout/orgChart1"/>
    <dgm:cxn modelId="{8BB2344A-AFE9-4020-AC74-A526B25FDF81}" type="presParOf" srcId="{5FBD440D-B8DD-4B3C-AD54-E59A303D8A7E}" destId="{FAA1C841-3AC5-4812-88ED-B06D7F815F09}" srcOrd="0" destOrd="0" presId="urn:microsoft.com/office/officeart/2005/8/layout/orgChart1"/>
    <dgm:cxn modelId="{16FD2977-8520-4A43-AB4A-A0E23EA703C9}" type="presParOf" srcId="{5FBD440D-B8DD-4B3C-AD54-E59A303D8A7E}" destId="{F18EA8FC-B0A0-4488-A183-B01B25486CB3}" srcOrd="1" destOrd="0" presId="urn:microsoft.com/office/officeart/2005/8/layout/orgChart1"/>
    <dgm:cxn modelId="{DD827957-8773-4E58-9038-D2D1F559C395}" type="presParOf" srcId="{F18EA8FC-B0A0-4488-A183-B01B25486CB3}" destId="{CD91D3B0-6E30-4DF7-B3D2-5F05E735257D}" srcOrd="0" destOrd="0" presId="urn:microsoft.com/office/officeart/2005/8/layout/orgChart1"/>
    <dgm:cxn modelId="{A650AB04-2D87-4653-AC4C-E72A38B94190}" type="presParOf" srcId="{CD91D3B0-6E30-4DF7-B3D2-5F05E735257D}" destId="{6602648A-DCC2-438B-BFA7-C82CD52913EB}" srcOrd="0" destOrd="0" presId="urn:microsoft.com/office/officeart/2005/8/layout/orgChart1"/>
    <dgm:cxn modelId="{B526248E-4CA3-4585-B308-A05AD981A51E}" type="presParOf" srcId="{CD91D3B0-6E30-4DF7-B3D2-5F05E735257D}" destId="{32F37680-2EC4-46FD-A52C-B6EA003ED307}" srcOrd="1" destOrd="0" presId="urn:microsoft.com/office/officeart/2005/8/layout/orgChart1"/>
    <dgm:cxn modelId="{F0004FBE-2F49-45C0-8202-4D4649CA6803}" type="presParOf" srcId="{F18EA8FC-B0A0-4488-A183-B01B25486CB3}" destId="{A15D7975-2CF7-4E13-BF76-D8AEF82DC8FC}" srcOrd="1" destOrd="0" presId="urn:microsoft.com/office/officeart/2005/8/layout/orgChart1"/>
    <dgm:cxn modelId="{D24EEB0C-4C7A-43E5-96E6-BF521443BB3F}" type="presParOf" srcId="{F18EA8FC-B0A0-4488-A183-B01B25486CB3}" destId="{FA880320-070C-4464-8F9D-AB7DB30487B9}" srcOrd="2" destOrd="0" presId="urn:microsoft.com/office/officeart/2005/8/layout/orgChart1"/>
    <dgm:cxn modelId="{EF05FF76-C930-4C07-9330-12B8EFD15868}" type="presParOf" srcId="{EA08347B-9B08-405B-A7B3-D141F69D4843}" destId="{DB5F87B0-1E14-4435-B880-BD4F7D5EC7F5}" srcOrd="2" destOrd="0" presId="urn:microsoft.com/office/officeart/2005/8/layout/orgChart1"/>
    <dgm:cxn modelId="{5A74DB0E-A46E-424C-AAE6-0DE5CEB54228}" type="presParOf" srcId="{30D95FE3-5285-46C1-9113-1D8BECFBEAE4}" destId="{873EF617-F0CB-4EC8-A5A3-C8609637817C}" srcOrd="2" destOrd="0" presId="urn:microsoft.com/office/officeart/2005/8/layout/orgChart1"/>
    <dgm:cxn modelId="{516B266F-46D3-4F07-92D1-7CBD5D4C31A8}" type="presParOf" srcId="{00078312-35A5-49F3-B6BA-D487E97B271F}" destId="{F04297A6-FBDB-4A4D-ABD9-8DFF3B6640C2}" srcOrd="2" destOrd="0" presId="urn:microsoft.com/office/officeart/2005/8/layout/orgChart1"/>
    <dgm:cxn modelId="{EA331F79-2432-4161-A738-F2E4D63F222A}" type="presParOf" srcId="{300D467E-402B-4D45-869B-9AEF85DCFB79}" destId="{A9C0AD86-A574-40E2-811A-0155D034682E}" srcOrd="4" destOrd="0" presId="urn:microsoft.com/office/officeart/2005/8/layout/orgChart1"/>
    <dgm:cxn modelId="{97E726AD-A4D3-4ADE-8D83-D304E5F65847}" type="presParOf" srcId="{300D467E-402B-4D45-869B-9AEF85DCFB79}" destId="{983D74C4-0E6D-43AD-96C1-BFAEB0CF34A6}" srcOrd="5" destOrd="0" presId="urn:microsoft.com/office/officeart/2005/8/layout/orgChart1"/>
    <dgm:cxn modelId="{531EB5A7-3FD9-470C-807C-786D832AEAFE}" type="presParOf" srcId="{983D74C4-0E6D-43AD-96C1-BFAEB0CF34A6}" destId="{ECC97CDF-DFBF-4B2A-B42E-8816CB3CA006}" srcOrd="0" destOrd="0" presId="urn:microsoft.com/office/officeart/2005/8/layout/orgChart1"/>
    <dgm:cxn modelId="{23D8B474-830D-4CD4-801F-E4D74908A52C}" type="presParOf" srcId="{ECC97CDF-DFBF-4B2A-B42E-8816CB3CA006}" destId="{6A096905-9CA4-4C8C-AFD0-D70FE8FFC39A}" srcOrd="0" destOrd="0" presId="urn:microsoft.com/office/officeart/2005/8/layout/orgChart1"/>
    <dgm:cxn modelId="{3EDC5951-FB47-4E6A-A4D0-0A0042D24C71}" type="presParOf" srcId="{ECC97CDF-DFBF-4B2A-B42E-8816CB3CA006}" destId="{56E1CF5A-AD17-402A-92D8-933551EED704}" srcOrd="1" destOrd="0" presId="urn:microsoft.com/office/officeart/2005/8/layout/orgChart1"/>
    <dgm:cxn modelId="{981067D4-BE7D-4AB5-9A19-CB204B459017}" type="presParOf" srcId="{983D74C4-0E6D-43AD-96C1-BFAEB0CF34A6}" destId="{5FB28119-76DB-443A-B125-56F81230960C}" srcOrd="1" destOrd="0" presId="urn:microsoft.com/office/officeart/2005/8/layout/orgChart1"/>
    <dgm:cxn modelId="{F1A8095F-7321-42E4-BE85-34706A05D910}" type="presParOf" srcId="{983D74C4-0E6D-43AD-96C1-BFAEB0CF34A6}" destId="{785C273E-525C-4600-B5FB-EA7466143BD4}" srcOrd="2" destOrd="0" presId="urn:microsoft.com/office/officeart/2005/8/layout/orgChart1"/>
    <dgm:cxn modelId="{133E84F2-EC69-4282-9D42-A54C07C7FB37}" type="presParOf" srcId="{0CEB2766-30F9-46BC-B664-C8E1620FB9B0}" destId="{7ED3B886-6D77-4605-8451-CCB56245E63B}" srcOrd="2" destOrd="0" presId="urn:microsoft.com/office/officeart/2005/8/layout/orgChart1"/>
    <dgm:cxn modelId="{57FC3FB5-8C1A-4F66-A9AD-46F059EEF09A}" type="presParOf" srcId="{49538B66-028A-4612-A839-8DC4011DEE10}" destId="{F60B1321-98C2-467D-BA3D-8DF0770C6EF4}" srcOrd="2" destOrd="0" presId="urn:microsoft.com/office/officeart/2005/8/layout/orgChart1"/>
    <dgm:cxn modelId="{22AA6300-9E45-4A66-86BA-79E40E2285EF}" type="presParOf" srcId="{ABD837A8-AAE8-4A49-B0B7-B15DFD094D16}" destId="{492F4D7C-D8F7-40D1-984C-3352CF9161EC}" srcOrd="2" destOrd="0" presId="urn:microsoft.com/office/officeart/2005/8/layout/orgChart1"/>
    <dgm:cxn modelId="{741B530A-26A4-4D79-B788-5A376E143613}"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CE82B0D7-29A1-470F-9B7F-53E6606886C8}" type="presOf" srcId="{D7E9DDF7-C64D-4FB2-BD8B-582A5976CE68}" destId="{1F4999B4-84D7-4628-9D54-A511E001FB8C}" srcOrd="1" destOrd="0" presId="urn:microsoft.com/office/officeart/2005/8/layout/orgChart1"/>
    <dgm:cxn modelId="{E30A63CE-A242-4ADA-B1F6-5299237F7BA4}" type="presOf" srcId="{C43D2E28-0C1D-4816-8555-5F7DD35B3317}" destId="{2F0C6C9A-CAF6-4FE9-8ED2-DECEC25ED750}" srcOrd="0" destOrd="0" presId="urn:microsoft.com/office/officeart/2005/8/layout/orgChart1"/>
    <dgm:cxn modelId="{C298F877-99F0-48C9-AB87-B8F9BC4701F5}" type="presOf" srcId="{30B491EF-D6AA-41ED-9CF5-86D4CE5F11F7}" destId="{71FED466-6470-4C3D-8ED9-FE1056355FF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1C1350C8-18FA-46B5-B8F6-6871ADCBB689}" type="presOf" srcId="{3AB46ACC-1AFA-475A-8B10-90CDFD73B014}" destId="{00AFFA76-1BB5-4ACD-9922-BB0BB297EF66}"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2179F541-099B-4F19-8B6B-7F02178F5DC4}" srcId="{30B491EF-D6AA-41ED-9CF5-86D4CE5F11F7}" destId="{BB309E08-39F2-4600-AED5-49A2213CBA3E}" srcOrd="0" destOrd="0" parTransId="{3AB46ACC-1AFA-475A-8B10-90CDFD73B014}" sibTransId="{82E634D4-AECC-4287-A0AA-633DA6318A04}"/>
    <dgm:cxn modelId="{B340034F-D96F-44C7-84AA-358F48A92588}" type="presOf" srcId="{BB309E08-39F2-4600-AED5-49A2213CBA3E}" destId="{A9212D09-8CF8-4503-AAD0-DF7FCC2B7719}" srcOrd="1" destOrd="0" presId="urn:microsoft.com/office/officeart/2005/8/layout/orgChart1"/>
    <dgm:cxn modelId="{54004F62-FAF9-4AD8-A8AA-6AD587159474}" type="presOf" srcId="{BF6369B4-C7FC-48BE-8557-58DD6C7CB978}" destId="{56E1CF5A-AD17-402A-92D8-933551EED704}" srcOrd="1" destOrd="0" presId="urn:microsoft.com/office/officeart/2005/8/layout/orgChart1"/>
    <dgm:cxn modelId="{B9B6D430-A261-48D9-BCB7-B4A127884D0F}" type="presOf" srcId="{9941FE08-370F-4C0B-B7C0-884491FBACBA}" destId="{CB0FD2B3-98E1-4C63-95F2-24D1480A7A6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7A2F63CD-257F-475F-AF06-CC0D83558A2C}" type="presOf" srcId="{F703D087-E0E7-4964-89D9-C54985F6A02C}" destId="{1D20635F-232A-435B-A127-80E62CF29CD9}" srcOrd="0" destOrd="0" presId="urn:microsoft.com/office/officeart/2005/8/layout/orgChart1"/>
    <dgm:cxn modelId="{A54E5C9B-340B-49E6-9E4A-01CFE71A8E9B}" type="presOf" srcId="{4A85E487-6E50-47F8-9BCC-5096A248B99C}" destId="{FDF8D85E-94CD-44D9-A717-09E00C5A1765}" srcOrd="1" destOrd="0" presId="urn:microsoft.com/office/officeart/2005/8/layout/orgChart1"/>
    <dgm:cxn modelId="{742B1923-4F35-40D5-8534-4892CB3854A0}" type="presOf" srcId="{9941FE08-370F-4C0B-B7C0-884491FBACBA}" destId="{A868FCB6-B149-45A8-89E7-F2D886F9A2EF}" srcOrd="1" destOrd="0" presId="urn:microsoft.com/office/officeart/2005/8/layout/orgChart1"/>
    <dgm:cxn modelId="{EBB4A7B5-6EA3-4FEB-A03A-4B36332489F0}" type="presOf" srcId="{82466762-97D7-4752-95D6-1EA96F082D9A}" destId="{A9C0AD86-A574-40E2-811A-0155D034682E}" srcOrd="0" destOrd="0" presId="urn:microsoft.com/office/officeart/2005/8/layout/orgChart1"/>
    <dgm:cxn modelId="{B0319A05-02BE-40F2-A6A7-973C1537A3F0}" type="presOf" srcId="{30B491EF-D6AA-41ED-9CF5-86D4CE5F11F7}" destId="{92838054-8647-4A29-AE4D-9E1451370928}"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A6741003-D220-4803-9E10-389A8D284F17}" type="presOf" srcId="{F184975E-349A-4CBF-BB39-EC3617665101}" destId="{6602648A-DCC2-438B-BFA7-C82CD52913EB}" srcOrd="0" destOrd="0" presId="urn:microsoft.com/office/officeart/2005/8/layout/orgChart1"/>
    <dgm:cxn modelId="{B850F06D-950A-473F-9E47-F953B4FFC4F7}" type="presOf" srcId="{3B86EE78-4949-4B96-A226-46AE6C880DFC}" destId="{EF3F4C50-4436-47DE-AF21-D342B2399602}" srcOrd="0" destOrd="0" presId="urn:microsoft.com/office/officeart/2005/8/layout/orgChart1"/>
    <dgm:cxn modelId="{CA52DA92-E56C-434D-9A98-3FA53DF5AED7}" type="presOf" srcId="{4A85E487-6E50-47F8-9BCC-5096A248B99C}" destId="{A1FB83BE-5776-4010-A7A6-7F3F4E731814}" srcOrd="0" destOrd="0" presId="urn:microsoft.com/office/officeart/2005/8/layout/orgChart1"/>
    <dgm:cxn modelId="{6259295A-7DC6-46BA-9C80-6A6C69E6B4A7}" type="presOf" srcId="{C07B5558-B5FE-4033-9577-DFA2DCB46ABC}" destId="{9C74B01B-7088-4A33-8303-445D6CC28277}" srcOrd="0" destOrd="0" presId="urn:microsoft.com/office/officeart/2005/8/layout/orgChart1"/>
    <dgm:cxn modelId="{DFE5CB27-C981-490E-B8ED-D0F84F2726F1}" type="presOf" srcId="{D7E9DDF7-C64D-4FB2-BD8B-582A5976CE68}" destId="{4F536BCA-E3AE-4A22-8BBB-E20DB7A2B3BC}" srcOrd="0" destOrd="0" presId="urn:microsoft.com/office/officeart/2005/8/layout/orgChart1"/>
    <dgm:cxn modelId="{7A7ADF23-7B60-48F7-B5AA-DD5EE59983C5}" type="presOf" srcId="{C43D2E28-0C1D-4816-8555-5F7DD35B3317}" destId="{7D1891B7-71E1-4466-9AD6-9E0CB6C68BCF}" srcOrd="1" destOrd="0" presId="urn:microsoft.com/office/officeart/2005/8/layout/orgChart1"/>
    <dgm:cxn modelId="{D3290C29-7466-4485-A2A3-197FA9BF6D2D}" type="presOf" srcId="{E540E76C-ABB5-4F5F-BC7E-B5E2C2F51C06}" destId="{FAA1C841-3AC5-4812-88ED-B06D7F815F09}" srcOrd="0" destOrd="0" presId="urn:microsoft.com/office/officeart/2005/8/layout/orgChart1"/>
    <dgm:cxn modelId="{A34A0A9A-597D-4014-BCB5-84E78563D511}" type="presOf" srcId="{3633DFA1-BF3C-4902-BA82-14D2DF83CB7D}" destId="{423DFD63-E907-4C73-B01B-DED6229F22AF}" srcOrd="0" destOrd="0" presId="urn:microsoft.com/office/officeart/2005/8/layout/orgChart1"/>
    <dgm:cxn modelId="{1877C0B6-3CF3-41E9-904C-7EC7F6E9BB91}" type="presOf" srcId="{F48ECA67-F44F-4F2B-BE4B-265E2A06353D}" destId="{2AF6B637-314B-4CDA-81B9-0566AD26FAED}" srcOrd="0" destOrd="0" presId="urn:microsoft.com/office/officeart/2005/8/layout/orgChart1"/>
    <dgm:cxn modelId="{A9B386A5-4512-49DB-8602-0D768E708EC3}" type="presOf" srcId="{BF6369B4-C7FC-48BE-8557-58DD6C7CB978}" destId="{6A096905-9CA4-4C8C-AFD0-D70FE8FFC39A}" srcOrd="0" destOrd="0" presId="urn:microsoft.com/office/officeart/2005/8/layout/orgChart1"/>
    <dgm:cxn modelId="{41D82ED8-A9E3-45A8-9C83-B005437FCC7F}" type="presOf" srcId="{07F2CDD9-1A3B-4040-9997-46948BF1F146}" destId="{171FAA40-658F-40AE-886D-668F6A84496F}" srcOrd="0" destOrd="0" presId="urn:microsoft.com/office/officeart/2005/8/layout/orgChart1"/>
    <dgm:cxn modelId="{9A7B1665-31B7-4B2C-82E3-A0F4C50BF081}" type="presOf" srcId="{FCBA488B-9379-4F1B-892B-A28167B00863}" destId="{A637139C-3F30-4B0C-8BC7-BB9F64FF8A5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370990B-6478-441F-92E4-54141581F684}" srcId="{FCBA488B-9379-4F1B-892B-A28167B00863}" destId="{30B491EF-D6AA-41ED-9CF5-86D4CE5F11F7}" srcOrd="0" destOrd="0" parTransId="{3633DFA1-BF3C-4902-BA82-14D2DF83CB7D}" sibTransId="{59329485-525E-445A-80ED-D627A5DA3C17}"/>
    <dgm:cxn modelId="{3AB5B4FE-D31B-446E-A50D-F5F08B7AC0D8}" type="presOf" srcId="{531AE681-58F1-42E7-B95C-27968BFB14E7}" destId="{3B6FE21B-5573-4BBF-A262-9925E88E6771}" srcOrd="0" destOrd="0" presId="urn:microsoft.com/office/officeart/2005/8/layout/orgChart1"/>
    <dgm:cxn modelId="{1DCC4E61-6F36-4411-86E3-F10A4A2AFA41}" type="presOf" srcId="{F48ECA67-F44F-4F2B-BE4B-265E2A06353D}" destId="{ECFF678D-DD92-4733-9936-48F524EC96D3}" srcOrd="1" destOrd="0" presId="urn:microsoft.com/office/officeart/2005/8/layout/orgChart1"/>
    <dgm:cxn modelId="{25433605-1B40-4E29-8860-64B3ADDFDBEB}" type="presOf" srcId="{BB309E08-39F2-4600-AED5-49A2213CBA3E}" destId="{2076E856-FB22-45E0-A1C3-22CD6EBEE187}" srcOrd="0" destOrd="0" presId="urn:microsoft.com/office/officeart/2005/8/layout/orgChart1"/>
    <dgm:cxn modelId="{790496C4-6B85-4681-A153-E6218B04C328}" type="presOf" srcId="{AADE4F90-6322-4A54-BEFF-AB3ECA0E4F29}" destId="{9CB3ADAB-5D55-4677-BFF6-27AFF3E1DA6F}"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7BC255B6-B2B0-4C5E-82E9-32AEE6F6DE55}" type="presOf" srcId="{F184975E-349A-4CBF-BB39-EC3617665101}" destId="{32F37680-2EC4-46FD-A52C-B6EA003ED307}" srcOrd="1" destOrd="0" presId="urn:microsoft.com/office/officeart/2005/8/layout/orgChart1"/>
    <dgm:cxn modelId="{24018F46-F09F-4DE3-901B-8B6D9B47D74D}" type="presOf" srcId="{FCBA488B-9379-4F1B-892B-A28167B00863}" destId="{96FB7488-074D-46D9-AE79-0AED4196BDC6}" srcOrd="1" destOrd="0" presId="urn:microsoft.com/office/officeart/2005/8/layout/orgChart1"/>
    <dgm:cxn modelId="{A9ADF1C9-8BE0-4340-8C2B-6D85754C99AD}" type="presParOf" srcId="{1D20635F-232A-435B-A127-80E62CF29CD9}" destId="{F48C1AEF-05E5-456C-B8DA-7C1111BD394A}" srcOrd="0" destOrd="0" presId="urn:microsoft.com/office/officeart/2005/8/layout/orgChart1"/>
    <dgm:cxn modelId="{525867D9-4FA0-4976-B9AB-248FF5DDE4AD}" type="presParOf" srcId="{F48C1AEF-05E5-456C-B8DA-7C1111BD394A}" destId="{EB15D458-A4B7-43A7-B3A5-F6C4748B18A1}" srcOrd="0" destOrd="0" presId="urn:microsoft.com/office/officeart/2005/8/layout/orgChart1"/>
    <dgm:cxn modelId="{1DFF0200-3C89-45CD-8543-25C3BC6C9287}" type="presParOf" srcId="{EB15D458-A4B7-43A7-B3A5-F6C4748B18A1}" destId="{2F0C6C9A-CAF6-4FE9-8ED2-DECEC25ED750}" srcOrd="0" destOrd="0" presId="urn:microsoft.com/office/officeart/2005/8/layout/orgChart1"/>
    <dgm:cxn modelId="{01B920D8-2672-4CD2-ADF2-7A34F6B8D08E}" type="presParOf" srcId="{EB15D458-A4B7-43A7-B3A5-F6C4748B18A1}" destId="{7D1891B7-71E1-4466-9AD6-9E0CB6C68BCF}" srcOrd="1" destOrd="0" presId="urn:microsoft.com/office/officeart/2005/8/layout/orgChart1"/>
    <dgm:cxn modelId="{A0E58FA1-9DBB-4638-AF10-3F73CCC9E390}" type="presParOf" srcId="{F48C1AEF-05E5-456C-B8DA-7C1111BD394A}" destId="{27326C9C-1BE3-4BBF-AF8A-D767694BBCEC}" srcOrd="1" destOrd="0" presId="urn:microsoft.com/office/officeart/2005/8/layout/orgChart1"/>
    <dgm:cxn modelId="{4834D36B-6832-4A81-BE96-417552A6EE37}" type="presParOf" srcId="{27326C9C-1BE3-4BBF-AF8A-D767694BBCEC}" destId="{171FAA40-658F-40AE-886D-668F6A84496F}" srcOrd="0" destOrd="0" presId="urn:microsoft.com/office/officeart/2005/8/layout/orgChart1"/>
    <dgm:cxn modelId="{C66DD9BF-2CBD-4AFB-8131-99B0E75708EC}" type="presParOf" srcId="{27326C9C-1BE3-4BBF-AF8A-D767694BBCEC}" destId="{ABD837A8-AAE8-4A49-B0B7-B15DFD094D16}" srcOrd="1" destOrd="0" presId="urn:microsoft.com/office/officeart/2005/8/layout/orgChart1"/>
    <dgm:cxn modelId="{51279A1B-82DF-41FA-A433-2BB0BBFCEEA0}" type="presParOf" srcId="{ABD837A8-AAE8-4A49-B0B7-B15DFD094D16}" destId="{43B3588B-D704-4A2F-9B45-D5FC432A835C}" srcOrd="0" destOrd="0" presId="urn:microsoft.com/office/officeart/2005/8/layout/orgChart1"/>
    <dgm:cxn modelId="{40EE7196-FD33-47E6-AEB4-20F84B454E08}" type="presParOf" srcId="{43B3588B-D704-4A2F-9B45-D5FC432A835C}" destId="{CB0FD2B3-98E1-4C63-95F2-24D1480A7A61}" srcOrd="0" destOrd="0" presId="urn:microsoft.com/office/officeart/2005/8/layout/orgChart1"/>
    <dgm:cxn modelId="{F617EBB1-8F03-4A9B-8599-1AA210E46007}" type="presParOf" srcId="{43B3588B-D704-4A2F-9B45-D5FC432A835C}" destId="{A868FCB6-B149-45A8-89E7-F2D886F9A2EF}" srcOrd="1" destOrd="0" presId="urn:microsoft.com/office/officeart/2005/8/layout/orgChart1"/>
    <dgm:cxn modelId="{DE70EC32-88E3-4BF7-B49E-AF4054EB7B2B}" type="presParOf" srcId="{ABD837A8-AAE8-4A49-B0B7-B15DFD094D16}" destId="{59DB22D6-C223-4308-9C1B-761C8F8013BB}" srcOrd="1" destOrd="0" presId="urn:microsoft.com/office/officeart/2005/8/layout/orgChart1"/>
    <dgm:cxn modelId="{28A7A01B-B85F-458D-A59C-9352026AE904}" type="presParOf" srcId="{59DB22D6-C223-4308-9C1B-761C8F8013BB}" destId="{9C74B01B-7088-4A33-8303-445D6CC28277}" srcOrd="0" destOrd="0" presId="urn:microsoft.com/office/officeart/2005/8/layout/orgChart1"/>
    <dgm:cxn modelId="{D61EE33C-1094-4FC4-8BE0-B3872DB2C514}" type="presParOf" srcId="{59DB22D6-C223-4308-9C1B-761C8F8013BB}" destId="{49538B66-028A-4612-A839-8DC4011DEE10}" srcOrd="1" destOrd="0" presId="urn:microsoft.com/office/officeart/2005/8/layout/orgChart1"/>
    <dgm:cxn modelId="{1D763D6E-FE0C-41E3-AD38-0B18D606F65B}" type="presParOf" srcId="{49538B66-028A-4612-A839-8DC4011DEE10}" destId="{A9E97FCF-44A9-427C-A2EA-B9AD29817833}" srcOrd="0" destOrd="0" presId="urn:microsoft.com/office/officeart/2005/8/layout/orgChart1"/>
    <dgm:cxn modelId="{227A1DE7-1291-489F-A973-02C12A33A308}" type="presParOf" srcId="{A9E97FCF-44A9-427C-A2EA-B9AD29817833}" destId="{A637139C-3F30-4B0C-8BC7-BB9F64FF8A5C}" srcOrd="0" destOrd="0" presId="urn:microsoft.com/office/officeart/2005/8/layout/orgChart1"/>
    <dgm:cxn modelId="{EE2996D6-4AB1-445C-99EB-AE8FAE295FB4}" type="presParOf" srcId="{A9E97FCF-44A9-427C-A2EA-B9AD29817833}" destId="{96FB7488-074D-46D9-AE79-0AED4196BDC6}" srcOrd="1" destOrd="0" presId="urn:microsoft.com/office/officeart/2005/8/layout/orgChart1"/>
    <dgm:cxn modelId="{0371A944-09A0-45AE-AD55-8176A9DE0835}" type="presParOf" srcId="{49538B66-028A-4612-A839-8DC4011DEE10}" destId="{67E0231F-7F5B-4541-8ECF-BEE9C02D3A9A}" srcOrd="1" destOrd="0" presId="urn:microsoft.com/office/officeart/2005/8/layout/orgChart1"/>
    <dgm:cxn modelId="{ACBA2FAC-0562-4BA7-AE0C-5B7D382E958C}" type="presParOf" srcId="{67E0231F-7F5B-4541-8ECF-BEE9C02D3A9A}" destId="{423DFD63-E907-4C73-B01B-DED6229F22AF}" srcOrd="0" destOrd="0" presId="urn:microsoft.com/office/officeart/2005/8/layout/orgChart1"/>
    <dgm:cxn modelId="{462FF428-A173-4FBD-BCBF-BE88FC78BE73}" type="presParOf" srcId="{67E0231F-7F5B-4541-8ECF-BEE9C02D3A9A}" destId="{0CEB2766-30F9-46BC-B664-C8E1620FB9B0}" srcOrd="1" destOrd="0" presId="urn:microsoft.com/office/officeart/2005/8/layout/orgChart1"/>
    <dgm:cxn modelId="{62215205-CE8D-4544-BD0B-925742724B18}" type="presParOf" srcId="{0CEB2766-30F9-46BC-B664-C8E1620FB9B0}" destId="{848188DE-98EA-4910-ADC2-3AC151B84885}" srcOrd="0" destOrd="0" presId="urn:microsoft.com/office/officeart/2005/8/layout/orgChart1"/>
    <dgm:cxn modelId="{D4B2B6E8-265D-408D-BA3D-3010114CBB4B}" type="presParOf" srcId="{848188DE-98EA-4910-ADC2-3AC151B84885}" destId="{92838054-8647-4A29-AE4D-9E1451370928}" srcOrd="0" destOrd="0" presId="urn:microsoft.com/office/officeart/2005/8/layout/orgChart1"/>
    <dgm:cxn modelId="{4FD6FE4A-89C2-4703-AD14-5E642FF67AC7}" type="presParOf" srcId="{848188DE-98EA-4910-ADC2-3AC151B84885}" destId="{71FED466-6470-4C3D-8ED9-FE1056355FF5}" srcOrd="1" destOrd="0" presId="urn:microsoft.com/office/officeart/2005/8/layout/orgChart1"/>
    <dgm:cxn modelId="{88BA3112-C334-4A10-9649-116AE2EABA4B}" type="presParOf" srcId="{0CEB2766-30F9-46BC-B664-C8E1620FB9B0}" destId="{300D467E-402B-4D45-869B-9AEF85DCFB79}" srcOrd="1" destOrd="0" presId="urn:microsoft.com/office/officeart/2005/8/layout/orgChart1"/>
    <dgm:cxn modelId="{AA457A3C-C1AC-4768-89B1-16A7D13DA9C5}" type="presParOf" srcId="{300D467E-402B-4D45-869B-9AEF85DCFB79}" destId="{00AFFA76-1BB5-4ACD-9922-BB0BB297EF66}" srcOrd="0" destOrd="0" presId="urn:microsoft.com/office/officeart/2005/8/layout/orgChart1"/>
    <dgm:cxn modelId="{3CC05A36-48FB-46F6-810B-D90728A0BB68}" type="presParOf" srcId="{300D467E-402B-4D45-869B-9AEF85DCFB79}" destId="{727AA113-BCB6-4C75-B9F8-50E1742515D4}" srcOrd="1" destOrd="0" presId="urn:microsoft.com/office/officeart/2005/8/layout/orgChart1"/>
    <dgm:cxn modelId="{0535CC74-B4AC-4AC0-A144-5544B922CC2C}" type="presParOf" srcId="{727AA113-BCB6-4C75-B9F8-50E1742515D4}" destId="{920A6AD6-DEA9-4931-AB0A-5D34F1B73CEA}" srcOrd="0" destOrd="0" presId="urn:microsoft.com/office/officeart/2005/8/layout/orgChart1"/>
    <dgm:cxn modelId="{004DB579-0FBA-4484-9209-FD13B8FCD69D}" type="presParOf" srcId="{920A6AD6-DEA9-4931-AB0A-5D34F1B73CEA}" destId="{2076E856-FB22-45E0-A1C3-22CD6EBEE187}" srcOrd="0" destOrd="0" presId="urn:microsoft.com/office/officeart/2005/8/layout/orgChart1"/>
    <dgm:cxn modelId="{6A121CD1-AC4E-459C-9293-F731AB233FDE}" type="presParOf" srcId="{920A6AD6-DEA9-4931-AB0A-5D34F1B73CEA}" destId="{A9212D09-8CF8-4503-AAD0-DF7FCC2B7719}" srcOrd="1" destOrd="0" presId="urn:microsoft.com/office/officeart/2005/8/layout/orgChart1"/>
    <dgm:cxn modelId="{40BF0DD4-8792-4BC9-9D94-14EEB2507559}" type="presParOf" srcId="{727AA113-BCB6-4C75-B9F8-50E1742515D4}" destId="{AFD0DFE5-2F62-49CA-9B2C-85D1F0E890B0}" srcOrd="1" destOrd="0" presId="urn:microsoft.com/office/officeart/2005/8/layout/orgChart1"/>
    <dgm:cxn modelId="{E55A734B-589D-4898-ABD2-7E61CA282C39}" type="presParOf" srcId="{727AA113-BCB6-4C75-B9F8-50E1742515D4}" destId="{D368E159-303D-4535-9E39-7FCB89437992}" srcOrd="2" destOrd="0" presId="urn:microsoft.com/office/officeart/2005/8/layout/orgChart1"/>
    <dgm:cxn modelId="{5CC7FEB8-4C83-4D2F-8F24-944228C96C95}" type="presParOf" srcId="{300D467E-402B-4D45-869B-9AEF85DCFB79}" destId="{3B6FE21B-5573-4BBF-A262-9925E88E6771}" srcOrd="2" destOrd="0" presId="urn:microsoft.com/office/officeart/2005/8/layout/orgChart1"/>
    <dgm:cxn modelId="{3043B7F5-8729-4CB9-8F07-7C428163DB25}" type="presParOf" srcId="{300D467E-402B-4D45-869B-9AEF85DCFB79}" destId="{00078312-35A5-49F3-B6BA-D487E97B271F}" srcOrd="3" destOrd="0" presId="urn:microsoft.com/office/officeart/2005/8/layout/orgChart1"/>
    <dgm:cxn modelId="{F851A31D-C270-42E7-B058-0D369924C7EF}" type="presParOf" srcId="{00078312-35A5-49F3-B6BA-D487E97B271F}" destId="{66831F75-0BB8-4A89-A81C-D9177F7D4D3C}" srcOrd="0" destOrd="0" presId="urn:microsoft.com/office/officeart/2005/8/layout/orgChart1"/>
    <dgm:cxn modelId="{93E693DB-73B5-4532-8924-D6AE9DFB7EA0}" type="presParOf" srcId="{66831F75-0BB8-4A89-A81C-D9177F7D4D3C}" destId="{A1FB83BE-5776-4010-A7A6-7F3F4E731814}" srcOrd="0" destOrd="0" presId="urn:microsoft.com/office/officeart/2005/8/layout/orgChart1"/>
    <dgm:cxn modelId="{52E3C869-A4BF-4F84-B95D-7A46BC0F332D}" type="presParOf" srcId="{66831F75-0BB8-4A89-A81C-D9177F7D4D3C}" destId="{FDF8D85E-94CD-44D9-A717-09E00C5A1765}" srcOrd="1" destOrd="0" presId="urn:microsoft.com/office/officeart/2005/8/layout/orgChart1"/>
    <dgm:cxn modelId="{6DBF98D2-26A6-4FBB-A8F7-3EFCB9D7498B}" type="presParOf" srcId="{00078312-35A5-49F3-B6BA-D487E97B271F}" destId="{03CB1262-BA64-4EB6-8B4F-3F6C180FC9D1}" srcOrd="1" destOrd="0" presId="urn:microsoft.com/office/officeart/2005/8/layout/orgChart1"/>
    <dgm:cxn modelId="{43188EA0-E7E5-47A4-839D-0528A3285B36}" type="presParOf" srcId="{03CB1262-BA64-4EB6-8B4F-3F6C180FC9D1}" destId="{EF3F4C50-4436-47DE-AF21-D342B2399602}" srcOrd="0" destOrd="0" presId="urn:microsoft.com/office/officeart/2005/8/layout/orgChart1"/>
    <dgm:cxn modelId="{A22CCFAD-BF71-4A6E-A939-8FACC257C0D6}" type="presParOf" srcId="{03CB1262-BA64-4EB6-8B4F-3F6C180FC9D1}" destId="{30D95FE3-5285-46C1-9113-1D8BECFBEAE4}" srcOrd="1" destOrd="0" presId="urn:microsoft.com/office/officeart/2005/8/layout/orgChart1"/>
    <dgm:cxn modelId="{21D40A44-A07D-4E62-9CE6-EB9AB4FDB85A}" type="presParOf" srcId="{30D95FE3-5285-46C1-9113-1D8BECFBEAE4}" destId="{C8AEC35E-3CEB-4281-9CCD-755F0587BEBB}" srcOrd="0" destOrd="0" presId="urn:microsoft.com/office/officeart/2005/8/layout/orgChart1"/>
    <dgm:cxn modelId="{35C40CCD-D20A-4904-8AC2-DDB99910EE74}" type="presParOf" srcId="{C8AEC35E-3CEB-4281-9CCD-755F0587BEBB}" destId="{4F536BCA-E3AE-4A22-8BBB-E20DB7A2B3BC}" srcOrd="0" destOrd="0" presId="urn:microsoft.com/office/officeart/2005/8/layout/orgChart1"/>
    <dgm:cxn modelId="{C99DA499-676E-48F0-8476-B73B93ABCB5E}" type="presParOf" srcId="{C8AEC35E-3CEB-4281-9CCD-755F0587BEBB}" destId="{1F4999B4-84D7-4628-9D54-A511E001FB8C}" srcOrd="1" destOrd="0" presId="urn:microsoft.com/office/officeart/2005/8/layout/orgChart1"/>
    <dgm:cxn modelId="{9CE3CDF0-E8DF-4D85-801E-9136B7639C8D}" type="presParOf" srcId="{30D95FE3-5285-46C1-9113-1D8BECFBEAE4}" destId="{552D2337-8CC9-41F0-86BF-B633A60DD670}" srcOrd="1" destOrd="0" presId="urn:microsoft.com/office/officeart/2005/8/layout/orgChart1"/>
    <dgm:cxn modelId="{3034B8F0-C779-43D3-8A93-EBD85BF93B90}" type="presParOf" srcId="{552D2337-8CC9-41F0-86BF-B633A60DD670}" destId="{9CB3ADAB-5D55-4677-BFF6-27AFF3E1DA6F}" srcOrd="0" destOrd="0" presId="urn:microsoft.com/office/officeart/2005/8/layout/orgChart1"/>
    <dgm:cxn modelId="{7DC35C5D-0152-4517-A9AB-502A234B8DCA}" type="presParOf" srcId="{552D2337-8CC9-41F0-86BF-B633A60DD670}" destId="{EA08347B-9B08-405B-A7B3-D141F69D4843}" srcOrd="1" destOrd="0" presId="urn:microsoft.com/office/officeart/2005/8/layout/orgChart1"/>
    <dgm:cxn modelId="{729962C3-D91E-4648-A20D-862D586A2D6F}" type="presParOf" srcId="{EA08347B-9B08-405B-A7B3-D141F69D4843}" destId="{F5DFE1B9-B867-4C17-8A02-D0F1DE9FD739}" srcOrd="0" destOrd="0" presId="urn:microsoft.com/office/officeart/2005/8/layout/orgChart1"/>
    <dgm:cxn modelId="{C2D0AD7C-34A7-4593-BB49-C4F74C4C5388}" type="presParOf" srcId="{F5DFE1B9-B867-4C17-8A02-D0F1DE9FD739}" destId="{2AF6B637-314B-4CDA-81B9-0566AD26FAED}" srcOrd="0" destOrd="0" presId="urn:microsoft.com/office/officeart/2005/8/layout/orgChart1"/>
    <dgm:cxn modelId="{D647ED1B-55E2-4436-BE26-03E5AFBE5E1A}" type="presParOf" srcId="{F5DFE1B9-B867-4C17-8A02-D0F1DE9FD739}" destId="{ECFF678D-DD92-4733-9936-48F524EC96D3}" srcOrd="1" destOrd="0" presId="urn:microsoft.com/office/officeart/2005/8/layout/orgChart1"/>
    <dgm:cxn modelId="{89C25A30-CB71-438C-A64A-0CEBAED8CD7A}" type="presParOf" srcId="{EA08347B-9B08-405B-A7B3-D141F69D4843}" destId="{5FBD440D-B8DD-4B3C-AD54-E59A303D8A7E}" srcOrd="1" destOrd="0" presId="urn:microsoft.com/office/officeart/2005/8/layout/orgChart1"/>
    <dgm:cxn modelId="{7DBD1EC5-5F5E-4D38-ADEC-EEFB8F7298DC}" type="presParOf" srcId="{5FBD440D-B8DD-4B3C-AD54-E59A303D8A7E}" destId="{FAA1C841-3AC5-4812-88ED-B06D7F815F09}" srcOrd="0" destOrd="0" presId="urn:microsoft.com/office/officeart/2005/8/layout/orgChart1"/>
    <dgm:cxn modelId="{C36A26ED-4944-4727-821D-D31B6CBABDFA}" type="presParOf" srcId="{5FBD440D-B8DD-4B3C-AD54-E59A303D8A7E}" destId="{F18EA8FC-B0A0-4488-A183-B01B25486CB3}" srcOrd="1" destOrd="0" presId="urn:microsoft.com/office/officeart/2005/8/layout/orgChart1"/>
    <dgm:cxn modelId="{65FB4BB3-BB39-4E25-8FD5-3EF6CD496CAB}" type="presParOf" srcId="{F18EA8FC-B0A0-4488-A183-B01B25486CB3}" destId="{CD91D3B0-6E30-4DF7-B3D2-5F05E735257D}" srcOrd="0" destOrd="0" presId="urn:microsoft.com/office/officeart/2005/8/layout/orgChart1"/>
    <dgm:cxn modelId="{48D2BFB3-D9A3-4206-BB8C-391A42692F6D}" type="presParOf" srcId="{CD91D3B0-6E30-4DF7-B3D2-5F05E735257D}" destId="{6602648A-DCC2-438B-BFA7-C82CD52913EB}" srcOrd="0" destOrd="0" presId="urn:microsoft.com/office/officeart/2005/8/layout/orgChart1"/>
    <dgm:cxn modelId="{E99FFD66-F831-48EE-807A-AF5B93F1980A}" type="presParOf" srcId="{CD91D3B0-6E30-4DF7-B3D2-5F05E735257D}" destId="{32F37680-2EC4-46FD-A52C-B6EA003ED307}" srcOrd="1" destOrd="0" presId="urn:microsoft.com/office/officeart/2005/8/layout/orgChart1"/>
    <dgm:cxn modelId="{8971A3C2-85DB-4635-90B9-A7CECA4D9378}" type="presParOf" srcId="{F18EA8FC-B0A0-4488-A183-B01B25486CB3}" destId="{A15D7975-2CF7-4E13-BF76-D8AEF82DC8FC}" srcOrd="1" destOrd="0" presId="urn:microsoft.com/office/officeart/2005/8/layout/orgChart1"/>
    <dgm:cxn modelId="{8133982E-EAFC-4D3F-8F69-178EA3B26F88}" type="presParOf" srcId="{F18EA8FC-B0A0-4488-A183-B01B25486CB3}" destId="{FA880320-070C-4464-8F9D-AB7DB30487B9}" srcOrd="2" destOrd="0" presId="urn:microsoft.com/office/officeart/2005/8/layout/orgChart1"/>
    <dgm:cxn modelId="{102666D2-CC21-432E-B12F-16D817141369}" type="presParOf" srcId="{EA08347B-9B08-405B-A7B3-D141F69D4843}" destId="{DB5F87B0-1E14-4435-B880-BD4F7D5EC7F5}" srcOrd="2" destOrd="0" presId="urn:microsoft.com/office/officeart/2005/8/layout/orgChart1"/>
    <dgm:cxn modelId="{996E3EDE-991D-495E-83A9-DE9D5BB027CC}" type="presParOf" srcId="{30D95FE3-5285-46C1-9113-1D8BECFBEAE4}" destId="{873EF617-F0CB-4EC8-A5A3-C8609637817C}" srcOrd="2" destOrd="0" presId="urn:microsoft.com/office/officeart/2005/8/layout/orgChart1"/>
    <dgm:cxn modelId="{4C79BF9F-6468-4085-BC6B-27B9C93F2A92}" type="presParOf" srcId="{00078312-35A5-49F3-B6BA-D487E97B271F}" destId="{F04297A6-FBDB-4A4D-ABD9-8DFF3B6640C2}" srcOrd="2" destOrd="0" presId="urn:microsoft.com/office/officeart/2005/8/layout/orgChart1"/>
    <dgm:cxn modelId="{D3FF3783-A981-4861-A85C-DC0489951BFA}" type="presParOf" srcId="{300D467E-402B-4D45-869B-9AEF85DCFB79}" destId="{A9C0AD86-A574-40E2-811A-0155D034682E}" srcOrd="4" destOrd="0" presId="urn:microsoft.com/office/officeart/2005/8/layout/orgChart1"/>
    <dgm:cxn modelId="{49971826-A226-4AF4-A220-71D8AE3A5D2D}" type="presParOf" srcId="{300D467E-402B-4D45-869B-9AEF85DCFB79}" destId="{983D74C4-0E6D-43AD-96C1-BFAEB0CF34A6}" srcOrd="5" destOrd="0" presId="urn:microsoft.com/office/officeart/2005/8/layout/orgChart1"/>
    <dgm:cxn modelId="{7CC3563C-8F32-49A3-8A50-ACD607B6E0B5}" type="presParOf" srcId="{983D74C4-0E6D-43AD-96C1-BFAEB0CF34A6}" destId="{ECC97CDF-DFBF-4B2A-B42E-8816CB3CA006}" srcOrd="0" destOrd="0" presId="urn:microsoft.com/office/officeart/2005/8/layout/orgChart1"/>
    <dgm:cxn modelId="{232AC4B2-0CBA-4BE1-B415-E7B5A8937B1C}" type="presParOf" srcId="{ECC97CDF-DFBF-4B2A-B42E-8816CB3CA006}" destId="{6A096905-9CA4-4C8C-AFD0-D70FE8FFC39A}" srcOrd="0" destOrd="0" presId="urn:microsoft.com/office/officeart/2005/8/layout/orgChart1"/>
    <dgm:cxn modelId="{40228F87-D842-4A0A-A9B8-049FF3F9F436}" type="presParOf" srcId="{ECC97CDF-DFBF-4B2A-B42E-8816CB3CA006}" destId="{56E1CF5A-AD17-402A-92D8-933551EED704}" srcOrd="1" destOrd="0" presId="urn:microsoft.com/office/officeart/2005/8/layout/orgChart1"/>
    <dgm:cxn modelId="{C37C7EB4-F57A-4D0F-AADE-094EE0B69D1A}" type="presParOf" srcId="{983D74C4-0E6D-43AD-96C1-BFAEB0CF34A6}" destId="{5FB28119-76DB-443A-B125-56F81230960C}" srcOrd="1" destOrd="0" presId="urn:microsoft.com/office/officeart/2005/8/layout/orgChart1"/>
    <dgm:cxn modelId="{AEA1799F-809D-4FA6-86E7-0E5F3288CEFA}" type="presParOf" srcId="{983D74C4-0E6D-43AD-96C1-BFAEB0CF34A6}" destId="{785C273E-525C-4600-B5FB-EA7466143BD4}" srcOrd="2" destOrd="0" presId="urn:microsoft.com/office/officeart/2005/8/layout/orgChart1"/>
    <dgm:cxn modelId="{A0DA3E8C-F3B1-4880-8028-BA2690BA5107}" type="presParOf" srcId="{0CEB2766-30F9-46BC-B664-C8E1620FB9B0}" destId="{7ED3B886-6D77-4605-8451-CCB56245E63B}" srcOrd="2" destOrd="0" presId="urn:microsoft.com/office/officeart/2005/8/layout/orgChart1"/>
    <dgm:cxn modelId="{C5CFAC39-A31B-4796-93ED-EB6E81A7BB58}" type="presParOf" srcId="{49538B66-028A-4612-A839-8DC4011DEE10}" destId="{F60B1321-98C2-467D-BA3D-8DF0770C6EF4}" srcOrd="2" destOrd="0" presId="urn:microsoft.com/office/officeart/2005/8/layout/orgChart1"/>
    <dgm:cxn modelId="{EF302BD8-8055-49DB-BB30-09E616B6027C}" type="presParOf" srcId="{ABD837A8-AAE8-4A49-B0B7-B15DFD094D16}" destId="{492F4D7C-D8F7-40D1-984C-3352CF9161EC}" srcOrd="2" destOrd="0" presId="urn:microsoft.com/office/officeart/2005/8/layout/orgChart1"/>
    <dgm:cxn modelId="{A30B7B45-31FD-46B8-97CC-26702391F7C7}"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E391269D-A70F-41BA-A72F-AB503EE5E052}" type="presOf" srcId="{FCBA488B-9379-4F1B-892B-A28167B00863}" destId="{96FB7488-074D-46D9-AE79-0AED4196BDC6}"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BB8EDD4B-E2DB-4D78-9AE7-0D555BCD58E0}" type="presOf" srcId="{531AE681-58F1-42E7-B95C-27968BFB14E7}" destId="{3B6FE21B-5573-4BBF-A262-9925E88E6771}" srcOrd="0" destOrd="0" presId="urn:microsoft.com/office/officeart/2005/8/layout/orgChart1"/>
    <dgm:cxn modelId="{3CDAFD84-D0A9-44D9-9862-166A7FC7D23D}" type="presOf" srcId="{AADE4F90-6322-4A54-BEFF-AB3ECA0E4F29}" destId="{9CB3ADAB-5D55-4677-BFF6-27AFF3E1DA6F}"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95C2693B-7F9A-4091-9029-C2F3EEFDFE27}" type="presOf" srcId="{BF6369B4-C7FC-48BE-8557-58DD6C7CB978}" destId="{6A096905-9CA4-4C8C-AFD0-D70FE8FFC39A}" srcOrd="0" destOrd="0" presId="urn:microsoft.com/office/officeart/2005/8/layout/orgChart1"/>
    <dgm:cxn modelId="{6FDD7133-6C68-4B24-B0AA-29592E2DA310}" type="presOf" srcId="{3633DFA1-BF3C-4902-BA82-14D2DF83CB7D}" destId="{423DFD63-E907-4C73-B01B-DED6229F22AF}" srcOrd="0" destOrd="0" presId="urn:microsoft.com/office/officeart/2005/8/layout/orgChart1"/>
    <dgm:cxn modelId="{A6EE5A65-1CE8-43E2-8E43-B4A8388F3F1F}" type="presOf" srcId="{82466762-97D7-4752-95D6-1EA96F082D9A}" destId="{A9C0AD86-A574-40E2-811A-0155D034682E}" srcOrd="0" destOrd="0" presId="urn:microsoft.com/office/officeart/2005/8/layout/orgChart1"/>
    <dgm:cxn modelId="{B0808FD0-104F-4CF6-8228-05180730B9EC}" type="presOf" srcId="{30B491EF-D6AA-41ED-9CF5-86D4CE5F11F7}" destId="{92838054-8647-4A29-AE4D-9E1451370928}"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DEE4054-E453-4628-BC0A-E9B969DCAE20}" type="presOf" srcId="{F48ECA67-F44F-4F2B-BE4B-265E2A06353D}" destId="{2AF6B637-314B-4CDA-81B9-0566AD26FAED}" srcOrd="0" destOrd="0" presId="urn:microsoft.com/office/officeart/2005/8/layout/orgChart1"/>
    <dgm:cxn modelId="{F030AD63-72D8-435C-BDFA-C152D4F856E2}" type="presOf" srcId="{3AB46ACC-1AFA-475A-8B10-90CDFD73B014}" destId="{00AFFA76-1BB5-4ACD-9922-BB0BB297EF66}" srcOrd="0" destOrd="0" presId="urn:microsoft.com/office/officeart/2005/8/layout/orgChart1"/>
    <dgm:cxn modelId="{6EE0CEB3-039E-4B5F-9E61-33ED08CA324F}" type="presOf" srcId="{07F2CDD9-1A3B-4040-9997-46948BF1F146}" destId="{171FAA40-658F-40AE-886D-668F6A84496F}" srcOrd="0" destOrd="0" presId="urn:microsoft.com/office/officeart/2005/8/layout/orgChart1"/>
    <dgm:cxn modelId="{A67211BA-DA90-44A9-AA3F-09F7E90E4A0D}" type="presOf" srcId="{3B86EE78-4949-4B96-A226-46AE6C880DFC}" destId="{EF3F4C50-4436-47DE-AF21-D342B2399602}" srcOrd="0" destOrd="0" presId="urn:microsoft.com/office/officeart/2005/8/layout/orgChart1"/>
    <dgm:cxn modelId="{7215AE5C-C905-49EB-A626-85B2A87DAAED}" type="presOf" srcId="{BB309E08-39F2-4600-AED5-49A2213CBA3E}" destId="{A9212D09-8CF8-4503-AAD0-DF7FCC2B7719}"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0C2DF4EA-6AFC-413A-89B8-D6D463B12CFA}" type="presOf" srcId="{C07B5558-B5FE-4033-9577-DFA2DCB46ABC}" destId="{9C74B01B-7088-4A33-8303-445D6CC28277}" srcOrd="0" destOrd="0" presId="urn:microsoft.com/office/officeart/2005/8/layout/orgChart1"/>
    <dgm:cxn modelId="{8F78657C-67BB-439D-8B17-0934F25AA1BA}" type="presOf" srcId="{4A85E487-6E50-47F8-9BCC-5096A248B99C}" destId="{A1FB83BE-5776-4010-A7A6-7F3F4E731814}"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E1612F6D-95CD-4DEB-81A4-3972BF1AF4A8}" type="presOf" srcId="{4A85E487-6E50-47F8-9BCC-5096A248B99C}" destId="{FDF8D85E-94CD-44D9-A717-09E00C5A1765}" srcOrd="1" destOrd="0" presId="urn:microsoft.com/office/officeart/2005/8/layout/orgChart1"/>
    <dgm:cxn modelId="{A6D1AB0D-2318-418A-ABAF-43D669CCDD39}" type="presOf" srcId="{D7E9DDF7-C64D-4FB2-BD8B-582A5976CE68}" destId="{1F4999B4-84D7-4628-9D54-A511E001FB8C}" srcOrd="1" destOrd="0" presId="urn:microsoft.com/office/officeart/2005/8/layout/orgChart1"/>
    <dgm:cxn modelId="{DEF3B6AE-AA33-494D-8270-AF3C14BB870D}" type="presOf" srcId="{D7E9DDF7-C64D-4FB2-BD8B-582A5976CE68}" destId="{4F536BCA-E3AE-4A22-8BBB-E20DB7A2B3BC}" srcOrd="0" destOrd="0" presId="urn:microsoft.com/office/officeart/2005/8/layout/orgChart1"/>
    <dgm:cxn modelId="{75602C15-455B-4297-9C1F-CAAB3ACED9FA}" type="presOf" srcId="{F184975E-349A-4CBF-BB39-EC3617665101}" destId="{6602648A-DCC2-438B-BFA7-C82CD52913EB}" srcOrd="0" destOrd="0" presId="urn:microsoft.com/office/officeart/2005/8/layout/orgChart1"/>
    <dgm:cxn modelId="{67546E85-1F4F-4153-A3A8-44B462497C84}" type="presOf" srcId="{9941FE08-370F-4C0B-B7C0-884491FBACBA}" destId="{A868FCB6-B149-45A8-89E7-F2D886F9A2EF}" srcOrd="1" destOrd="0" presId="urn:microsoft.com/office/officeart/2005/8/layout/orgChart1"/>
    <dgm:cxn modelId="{18C22FAC-B384-43FD-8226-7F5AC3919403}" type="presOf" srcId="{F184975E-349A-4CBF-BB39-EC3617665101}" destId="{32F37680-2EC4-46FD-A52C-B6EA003ED307}" srcOrd="1" destOrd="0" presId="urn:microsoft.com/office/officeart/2005/8/layout/orgChart1"/>
    <dgm:cxn modelId="{D626CB4C-637A-4378-9745-364B467BB10C}" type="presOf" srcId="{F703D087-E0E7-4964-89D9-C54985F6A02C}" destId="{1D20635F-232A-435B-A127-80E62CF29CD9}" srcOrd="0" destOrd="0" presId="urn:microsoft.com/office/officeart/2005/8/layout/orgChart1"/>
    <dgm:cxn modelId="{4FF7F3FF-60BD-415A-BCD9-241C74FE9E29}" type="presOf" srcId="{30B491EF-D6AA-41ED-9CF5-86D4CE5F11F7}" destId="{71FED466-6470-4C3D-8ED9-FE1056355FF5}"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EED52494-1F76-418B-BD64-B897C61C82F1}" type="presOf" srcId="{E540E76C-ABB5-4F5F-BC7E-B5E2C2F51C06}" destId="{FAA1C841-3AC5-4812-88ED-B06D7F815F09}" srcOrd="0" destOrd="0" presId="urn:microsoft.com/office/officeart/2005/8/layout/orgChart1"/>
    <dgm:cxn modelId="{7695FD7D-70FA-48E4-8878-856D85D96816}" type="presOf" srcId="{FCBA488B-9379-4F1B-892B-A28167B00863}" destId="{A637139C-3F30-4B0C-8BC7-BB9F64FF8A5C}" srcOrd="0" destOrd="0" presId="urn:microsoft.com/office/officeart/2005/8/layout/orgChart1"/>
    <dgm:cxn modelId="{8FF9F2D2-6707-4510-A4F8-BF2C7D22A09D}" type="presOf" srcId="{BF6369B4-C7FC-48BE-8557-58DD6C7CB978}" destId="{56E1CF5A-AD17-402A-92D8-933551EED704}" srcOrd="1" destOrd="0" presId="urn:microsoft.com/office/officeart/2005/8/layout/orgChart1"/>
    <dgm:cxn modelId="{75B0CBF8-19F2-4861-8D97-94832807D9BD}" type="presOf" srcId="{BB309E08-39F2-4600-AED5-49A2213CBA3E}" destId="{2076E856-FB22-45E0-A1C3-22CD6EBEE187}"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3A207EB3-662D-4C1C-9EE2-56F139B8265F}" type="presOf" srcId="{9941FE08-370F-4C0B-B7C0-884491FBACBA}" destId="{CB0FD2B3-98E1-4C63-95F2-24D1480A7A61}" srcOrd="0" destOrd="0" presId="urn:microsoft.com/office/officeart/2005/8/layout/orgChart1"/>
    <dgm:cxn modelId="{2BD6F9AA-A20B-4574-9B14-7B3A5660D26E}" type="presOf" srcId="{C43D2E28-0C1D-4816-8555-5F7DD35B3317}" destId="{7D1891B7-71E1-4466-9AD6-9E0CB6C68BCF}" srcOrd="1" destOrd="0" presId="urn:microsoft.com/office/officeart/2005/8/layout/orgChart1"/>
    <dgm:cxn modelId="{33B6777F-73AA-4785-A7DE-D978A69562BF}" type="presOf" srcId="{F48ECA67-F44F-4F2B-BE4B-265E2A06353D}" destId="{ECFF678D-DD92-4733-9936-48F524EC96D3}" srcOrd="1" destOrd="0" presId="urn:microsoft.com/office/officeart/2005/8/layout/orgChart1"/>
    <dgm:cxn modelId="{F52EFCCE-64FF-480F-A5D6-AE29AAEA0BBC}" type="presOf" srcId="{C43D2E28-0C1D-4816-8555-5F7DD35B3317}" destId="{2F0C6C9A-CAF6-4FE9-8ED2-DECEC25ED750}"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CB421037-50FA-4880-B494-13BBE9863279}" type="presParOf" srcId="{1D20635F-232A-435B-A127-80E62CF29CD9}" destId="{F48C1AEF-05E5-456C-B8DA-7C1111BD394A}" srcOrd="0" destOrd="0" presId="urn:microsoft.com/office/officeart/2005/8/layout/orgChart1"/>
    <dgm:cxn modelId="{A6B601AA-7E26-48ED-BED8-89D6E98DB5D1}" type="presParOf" srcId="{F48C1AEF-05E5-456C-B8DA-7C1111BD394A}" destId="{EB15D458-A4B7-43A7-B3A5-F6C4748B18A1}" srcOrd="0" destOrd="0" presId="urn:microsoft.com/office/officeart/2005/8/layout/orgChart1"/>
    <dgm:cxn modelId="{B9C55A94-223E-4AD6-A30E-D0FB65EAC6F1}" type="presParOf" srcId="{EB15D458-A4B7-43A7-B3A5-F6C4748B18A1}" destId="{2F0C6C9A-CAF6-4FE9-8ED2-DECEC25ED750}" srcOrd="0" destOrd="0" presId="urn:microsoft.com/office/officeart/2005/8/layout/orgChart1"/>
    <dgm:cxn modelId="{FEDBE35D-A25A-4990-AB8B-444C94359438}" type="presParOf" srcId="{EB15D458-A4B7-43A7-B3A5-F6C4748B18A1}" destId="{7D1891B7-71E1-4466-9AD6-9E0CB6C68BCF}" srcOrd="1" destOrd="0" presId="urn:microsoft.com/office/officeart/2005/8/layout/orgChart1"/>
    <dgm:cxn modelId="{6E64CD7C-9FE4-4293-9505-E3FA7624C65D}" type="presParOf" srcId="{F48C1AEF-05E5-456C-B8DA-7C1111BD394A}" destId="{27326C9C-1BE3-4BBF-AF8A-D767694BBCEC}" srcOrd="1" destOrd="0" presId="urn:microsoft.com/office/officeart/2005/8/layout/orgChart1"/>
    <dgm:cxn modelId="{ABB50D00-9CD1-42BC-A73B-EEBE80A2EBEC}" type="presParOf" srcId="{27326C9C-1BE3-4BBF-AF8A-D767694BBCEC}" destId="{171FAA40-658F-40AE-886D-668F6A84496F}" srcOrd="0" destOrd="0" presId="urn:microsoft.com/office/officeart/2005/8/layout/orgChart1"/>
    <dgm:cxn modelId="{D0924A47-EBAB-459E-B556-17E29D4105B5}" type="presParOf" srcId="{27326C9C-1BE3-4BBF-AF8A-D767694BBCEC}" destId="{ABD837A8-AAE8-4A49-B0B7-B15DFD094D16}" srcOrd="1" destOrd="0" presId="urn:microsoft.com/office/officeart/2005/8/layout/orgChart1"/>
    <dgm:cxn modelId="{8E36B640-64FD-4D78-9D16-A052A2527572}" type="presParOf" srcId="{ABD837A8-AAE8-4A49-B0B7-B15DFD094D16}" destId="{43B3588B-D704-4A2F-9B45-D5FC432A835C}" srcOrd="0" destOrd="0" presId="urn:microsoft.com/office/officeart/2005/8/layout/orgChart1"/>
    <dgm:cxn modelId="{25AE3AC1-4AD9-43A9-9911-8C4ED36E30BA}" type="presParOf" srcId="{43B3588B-D704-4A2F-9B45-D5FC432A835C}" destId="{CB0FD2B3-98E1-4C63-95F2-24D1480A7A61}" srcOrd="0" destOrd="0" presId="urn:microsoft.com/office/officeart/2005/8/layout/orgChart1"/>
    <dgm:cxn modelId="{D2092360-EBDB-4D86-9CF1-EAA442329D44}" type="presParOf" srcId="{43B3588B-D704-4A2F-9B45-D5FC432A835C}" destId="{A868FCB6-B149-45A8-89E7-F2D886F9A2EF}" srcOrd="1" destOrd="0" presId="urn:microsoft.com/office/officeart/2005/8/layout/orgChart1"/>
    <dgm:cxn modelId="{AAA11D65-9EB2-43E1-BB62-9F21FEB0EFB5}" type="presParOf" srcId="{ABD837A8-AAE8-4A49-B0B7-B15DFD094D16}" destId="{59DB22D6-C223-4308-9C1B-761C8F8013BB}" srcOrd="1" destOrd="0" presId="urn:microsoft.com/office/officeart/2005/8/layout/orgChart1"/>
    <dgm:cxn modelId="{83F6711C-3DEE-4B0C-A493-F5D43AC55E9E}" type="presParOf" srcId="{59DB22D6-C223-4308-9C1B-761C8F8013BB}" destId="{9C74B01B-7088-4A33-8303-445D6CC28277}" srcOrd="0" destOrd="0" presId="urn:microsoft.com/office/officeart/2005/8/layout/orgChart1"/>
    <dgm:cxn modelId="{DB1C85D9-0388-4DD6-8912-7EB2BEABC0DD}" type="presParOf" srcId="{59DB22D6-C223-4308-9C1B-761C8F8013BB}" destId="{49538B66-028A-4612-A839-8DC4011DEE10}" srcOrd="1" destOrd="0" presId="urn:microsoft.com/office/officeart/2005/8/layout/orgChart1"/>
    <dgm:cxn modelId="{172A9FC6-6991-4BA1-90E2-5E21D345B843}" type="presParOf" srcId="{49538B66-028A-4612-A839-8DC4011DEE10}" destId="{A9E97FCF-44A9-427C-A2EA-B9AD29817833}" srcOrd="0" destOrd="0" presId="urn:microsoft.com/office/officeart/2005/8/layout/orgChart1"/>
    <dgm:cxn modelId="{B7601E5A-BFB5-4483-9321-CA631147FFF7}" type="presParOf" srcId="{A9E97FCF-44A9-427C-A2EA-B9AD29817833}" destId="{A637139C-3F30-4B0C-8BC7-BB9F64FF8A5C}" srcOrd="0" destOrd="0" presId="urn:microsoft.com/office/officeart/2005/8/layout/orgChart1"/>
    <dgm:cxn modelId="{75450033-C469-4EA0-AAE4-A8FECB79C5C3}" type="presParOf" srcId="{A9E97FCF-44A9-427C-A2EA-B9AD29817833}" destId="{96FB7488-074D-46D9-AE79-0AED4196BDC6}" srcOrd="1" destOrd="0" presId="urn:microsoft.com/office/officeart/2005/8/layout/orgChart1"/>
    <dgm:cxn modelId="{649168BC-55AB-4180-B657-EA5BC6325B0F}" type="presParOf" srcId="{49538B66-028A-4612-A839-8DC4011DEE10}" destId="{67E0231F-7F5B-4541-8ECF-BEE9C02D3A9A}" srcOrd="1" destOrd="0" presId="urn:microsoft.com/office/officeart/2005/8/layout/orgChart1"/>
    <dgm:cxn modelId="{128AA9A6-FD50-47CB-92A0-67473D0943AC}" type="presParOf" srcId="{67E0231F-7F5B-4541-8ECF-BEE9C02D3A9A}" destId="{423DFD63-E907-4C73-B01B-DED6229F22AF}" srcOrd="0" destOrd="0" presId="urn:microsoft.com/office/officeart/2005/8/layout/orgChart1"/>
    <dgm:cxn modelId="{753C9688-3B48-4748-BE24-38E8052186A5}" type="presParOf" srcId="{67E0231F-7F5B-4541-8ECF-BEE9C02D3A9A}" destId="{0CEB2766-30F9-46BC-B664-C8E1620FB9B0}" srcOrd="1" destOrd="0" presId="urn:microsoft.com/office/officeart/2005/8/layout/orgChart1"/>
    <dgm:cxn modelId="{9B9C340C-41AB-4408-9583-BFB56CBA121D}" type="presParOf" srcId="{0CEB2766-30F9-46BC-B664-C8E1620FB9B0}" destId="{848188DE-98EA-4910-ADC2-3AC151B84885}" srcOrd="0" destOrd="0" presId="urn:microsoft.com/office/officeart/2005/8/layout/orgChart1"/>
    <dgm:cxn modelId="{49A64C3A-8276-4250-A25F-4CB70241E40C}" type="presParOf" srcId="{848188DE-98EA-4910-ADC2-3AC151B84885}" destId="{92838054-8647-4A29-AE4D-9E1451370928}" srcOrd="0" destOrd="0" presId="urn:microsoft.com/office/officeart/2005/8/layout/orgChart1"/>
    <dgm:cxn modelId="{EC327539-8CCE-4AD2-8C7E-8D375D475E1E}" type="presParOf" srcId="{848188DE-98EA-4910-ADC2-3AC151B84885}" destId="{71FED466-6470-4C3D-8ED9-FE1056355FF5}" srcOrd="1" destOrd="0" presId="urn:microsoft.com/office/officeart/2005/8/layout/orgChart1"/>
    <dgm:cxn modelId="{7DAFC25F-0287-41FF-93B9-9B34C21EF54A}" type="presParOf" srcId="{0CEB2766-30F9-46BC-B664-C8E1620FB9B0}" destId="{300D467E-402B-4D45-869B-9AEF85DCFB79}" srcOrd="1" destOrd="0" presId="urn:microsoft.com/office/officeart/2005/8/layout/orgChart1"/>
    <dgm:cxn modelId="{DDC86356-1B6E-40B9-9DCE-58F0141FF76D}" type="presParOf" srcId="{300D467E-402B-4D45-869B-9AEF85DCFB79}" destId="{00AFFA76-1BB5-4ACD-9922-BB0BB297EF66}" srcOrd="0" destOrd="0" presId="urn:microsoft.com/office/officeart/2005/8/layout/orgChart1"/>
    <dgm:cxn modelId="{E716E95C-11EB-4D1E-94E1-FCDEED17BBAD}" type="presParOf" srcId="{300D467E-402B-4D45-869B-9AEF85DCFB79}" destId="{727AA113-BCB6-4C75-B9F8-50E1742515D4}" srcOrd="1" destOrd="0" presId="urn:microsoft.com/office/officeart/2005/8/layout/orgChart1"/>
    <dgm:cxn modelId="{1A0D2770-B97B-4691-97C1-EF17C3AC4CE5}" type="presParOf" srcId="{727AA113-BCB6-4C75-B9F8-50E1742515D4}" destId="{920A6AD6-DEA9-4931-AB0A-5D34F1B73CEA}" srcOrd="0" destOrd="0" presId="urn:microsoft.com/office/officeart/2005/8/layout/orgChart1"/>
    <dgm:cxn modelId="{1D8217CF-6E6F-49C7-B1D2-86005192FDE1}" type="presParOf" srcId="{920A6AD6-DEA9-4931-AB0A-5D34F1B73CEA}" destId="{2076E856-FB22-45E0-A1C3-22CD6EBEE187}" srcOrd="0" destOrd="0" presId="urn:microsoft.com/office/officeart/2005/8/layout/orgChart1"/>
    <dgm:cxn modelId="{A94B1ACD-0F28-4EDE-B5BD-B3D7E0610711}" type="presParOf" srcId="{920A6AD6-DEA9-4931-AB0A-5D34F1B73CEA}" destId="{A9212D09-8CF8-4503-AAD0-DF7FCC2B7719}" srcOrd="1" destOrd="0" presId="urn:microsoft.com/office/officeart/2005/8/layout/orgChart1"/>
    <dgm:cxn modelId="{5D52AE13-C510-4572-9484-E24656B388DB}" type="presParOf" srcId="{727AA113-BCB6-4C75-B9F8-50E1742515D4}" destId="{AFD0DFE5-2F62-49CA-9B2C-85D1F0E890B0}" srcOrd="1" destOrd="0" presId="urn:microsoft.com/office/officeart/2005/8/layout/orgChart1"/>
    <dgm:cxn modelId="{2436D9D8-ACB0-46FF-B5FD-68AC98AC06CA}" type="presParOf" srcId="{727AA113-BCB6-4C75-B9F8-50E1742515D4}" destId="{D368E159-303D-4535-9E39-7FCB89437992}" srcOrd="2" destOrd="0" presId="urn:microsoft.com/office/officeart/2005/8/layout/orgChart1"/>
    <dgm:cxn modelId="{8E398AA4-F6E9-4AC8-97B2-3C3E821FF2D2}" type="presParOf" srcId="{300D467E-402B-4D45-869B-9AEF85DCFB79}" destId="{3B6FE21B-5573-4BBF-A262-9925E88E6771}" srcOrd="2" destOrd="0" presId="urn:microsoft.com/office/officeart/2005/8/layout/orgChart1"/>
    <dgm:cxn modelId="{A9576544-391F-4E21-8423-877A14683F0A}" type="presParOf" srcId="{300D467E-402B-4D45-869B-9AEF85DCFB79}" destId="{00078312-35A5-49F3-B6BA-D487E97B271F}" srcOrd="3" destOrd="0" presId="urn:microsoft.com/office/officeart/2005/8/layout/orgChart1"/>
    <dgm:cxn modelId="{8BEA6009-C663-4B2B-A315-35EA73C05357}" type="presParOf" srcId="{00078312-35A5-49F3-B6BA-D487E97B271F}" destId="{66831F75-0BB8-4A89-A81C-D9177F7D4D3C}" srcOrd="0" destOrd="0" presId="urn:microsoft.com/office/officeart/2005/8/layout/orgChart1"/>
    <dgm:cxn modelId="{60F94A76-5724-431E-8D58-C21F143ADC1E}" type="presParOf" srcId="{66831F75-0BB8-4A89-A81C-D9177F7D4D3C}" destId="{A1FB83BE-5776-4010-A7A6-7F3F4E731814}" srcOrd="0" destOrd="0" presId="urn:microsoft.com/office/officeart/2005/8/layout/orgChart1"/>
    <dgm:cxn modelId="{7039EC78-C818-4A96-8394-8038A7473230}" type="presParOf" srcId="{66831F75-0BB8-4A89-A81C-D9177F7D4D3C}" destId="{FDF8D85E-94CD-44D9-A717-09E00C5A1765}" srcOrd="1" destOrd="0" presId="urn:microsoft.com/office/officeart/2005/8/layout/orgChart1"/>
    <dgm:cxn modelId="{0602D9CB-EF1D-4ED0-B159-EFB26414238F}" type="presParOf" srcId="{00078312-35A5-49F3-B6BA-D487E97B271F}" destId="{03CB1262-BA64-4EB6-8B4F-3F6C180FC9D1}" srcOrd="1" destOrd="0" presId="urn:microsoft.com/office/officeart/2005/8/layout/orgChart1"/>
    <dgm:cxn modelId="{D07DF1B3-9304-42D7-B9B4-D6742E5005A4}" type="presParOf" srcId="{03CB1262-BA64-4EB6-8B4F-3F6C180FC9D1}" destId="{EF3F4C50-4436-47DE-AF21-D342B2399602}" srcOrd="0" destOrd="0" presId="urn:microsoft.com/office/officeart/2005/8/layout/orgChart1"/>
    <dgm:cxn modelId="{6F637F8A-131D-4635-944D-18FE468BA11F}" type="presParOf" srcId="{03CB1262-BA64-4EB6-8B4F-3F6C180FC9D1}" destId="{30D95FE3-5285-46C1-9113-1D8BECFBEAE4}" srcOrd="1" destOrd="0" presId="urn:microsoft.com/office/officeart/2005/8/layout/orgChart1"/>
    <dgm:cxn modelId="{A63B8576-1323-4EF7-93DD-6F48DD5C981D}" type="presParOf" srcId="{30D95FE3-5285-46C1-9113-1D8BECFBEAE4}" destId="{C8AEC35E-3CEB-4281-9CCD-755F0587BEBB}" srcOrd="0" destOrd="0" presId="urn:microsoft.com/office/officeart/2005/8/layout/orgChart1"/>
    <dgm:cxn modelId="{5DBF2830-A1DC-4B23-9993-DD0701584C8F}" type="presParOf" srcId="{C8AEC35E-3CEB-4281-9CCD-755F0587BEBB}" destId="{4F536BCA-E3AE-4A22-8BBB-E20DB7A2B3BC}" srcOrd="0" destOrd="0" presId="urn:microsoft.com/office/officeart/2005/8/layout/orgChart1"/>
    <dgm:cxn modelId="{FFCE9DD3-B630-4D24-900A-1FEE9A5FB3F1}" type="presParOf" srcId="{C8AEC35E-3CEB-4281-9CCD-755F0587BEBB}" destId="{1F4999B4-84D7-4628-9D54-A511E001FB8C}" srcOrd="1" destOrd="0" presId="urn:microsoft.com/office/officeart/2005/8/layout/orgChart1"/>
    <dgm:cxn modelId="{F181CEC9-656F-4662-84AF-A9EF53F9E220}" type="presParOf" srcId="{30D95FE3-5285-46C1-9113-1D8BECFBEAE4}" destId="{552D2337-8CC9-41F0-86BF-B633A60DD670}" srcOrd="1" destOrd="0" presId="urn:microsoft.com/office/officeart/2005/8/layout/orgChart1"/>
    <dgm:cxn modelId="{8FCDED7A-ACA6-4671-A3DA-C955C25AA62A}" type="presParOf" srcId="{552D2337-8CC9-41F0-86BF-B633A60DD670}" destId="{9CB3ADAB-5D55-4677-BFF6-27AFF3E1DA6F}" srcOrd="0" destOrd="0" presId="urn:microsoft.com/office/officeart/2005/8/layout/orgChart1"/>
    <dgm:cxn modelId="{37AE60BC-DFEA-4E63-A61E-96714BD58FF6}" type="presParOf" srcId="{552D2337-8CC9-41F0-86BF-B633A60DD670}" destId="{EA08347B-9B08-405B-A7B3-D141F69D4843}" srcOrd="1" destOrd="0" presId="urn:microsoft.com/office/officeart/2005/8/layout/orgChart1"/>
    <dgm:cxn modelId="{A8E980EE-241B-4E05-B96D-EA9A33D40011}" type="presParOf" srcId="{EA08347B-9B08-405B-A7B3-D141F69D4843}" destId="{F5DFE1B9-B867-4C17-8A02-D0F1DE9FD739}" srcOrd="0" destOrd="0" presId="urn:microsoft.com/office/officeart/2005/8/layout/orgChart1"/>
    <dgm:cxn modelId="{8A059EE3-CF29-4F35-97B8-3DA187294546}" type="presParOf" srcId="{F5DFE1B9-B867-4C17-8A02-D0F1DE9FD739}" destId="{2AF6B637-314B-4CDA-81B9-0566AD26FAED}" srcOrd="0" destOrd="0" presId="urn:microsoft.com/office/officeart/2005/8/layout/orgChart1"/>
    <dgm:cxn modelId="{4682B3EC-CCCF-49C2-A4E6-C682EF520386}" type="presParOf" srcId="{F5DFE1B9-B867-4C17-8A02-D0F1DE9FD739}" destId="{ECFF678D-DD92-4733-9936-48F524EC96D3}" srcOrd="1" destOrd="0" presId="urn:microsoft.com/office/officeart/2005/8/layout/orgChart1"/>
    <dgm:cxn modelId="{7A2AFB92-A668-4FFA-BCA0-1CF55E356F7A}" type="presParOf" srcId="{EA08347B-9B08-405B-A7B3-D141F69D4843}" destId="{5FBD440D-B8DD-4B3C-AD54-E59A303D8A7E}" srcOrd="1" destOrd="0" presId="urn:microsoft.com/office/officeart/2005/8/layout/orgChart1"/>
    <dgm:cxn modelId="{9E6B5F6A-D0C1-4471-BB6D-494FB30D8E77}" type="presParOf" srcId="{5FBD440D-B8DD-4B3C-AD54-E59A303D8A7E}" destId="{FAA1C841-3AC5-4812-88ED-B06D7F815F09}" srcOrd="0" destOrd="0" presId="urn:microsoft.com/office/officeart/2005/8/layout/orgChart1"/>
    <dgm:cxn modelId="{5849CD24-D89E-4B09-A7AB-FB4C9D346982}" type="presParOf" srcId="{5FBD440D-B8DD-4B3C-AD54-E59A303D8A7E}" destId="{F18EA8FC-B0A0-4488-A183-B01B25486CB3}" srcOrd="1" destOrd="0" presId="urn:microsoft.com/office/officeart/2005/8/layout/orgChart1"/>
    <dgm:cxn modelId="{6648D529-5F00-4107-9D24-9C8EB1332776}" type="presParOf" srcId="{F18EA8FC-B0A0-4488-A183-B01B25486CB3}" destId="{CD91D3B0-6E30-4DF7-B3D2-5F05E735257D}" srcOrd="0" destOrd="0" presId="urn:microsoft.com/office/officeart/2005/8/layout/orgChart1"/>
    <dgm:cxn modelId="{EC9F13B1-6B89-45D3-B401-06E8725FBC75}" type="presParOf" srcId="{CD91D3B0-6E30-4DF7-B3D2-5F05E735257D}" destId="{6602648A-DCC2-438B-BFA7-C82CD52913EB}" srcOrd="0" destOrd="0" presId="urn:microsoft.com/office/officeart/2005/8/layout/orgChart1"/>
    <dgm:cxn modelId="{05F93DCF-D2F4-44BF-8480-829C414CC4B4}" type="presParOf" srcId="{CD91D3B0-6E30-4DF7-B3D2-5F05E735257D}" destId="{32F37680-2EC4-46FD-A52C-B6EA003ED307}" srcOrd="1" destOrd="0" presId="urn:microsoft.com/office/officeart/2005/8/layout/orgChart1"/>
    <dgm:cxn modelId="{5F6E17B6-A210-4FC8-A3BF-DA27F09BB1BD}" type="presParOf" srcId="{F18EA8FC-B0A0-4488-A183-B01B25486CB3}" destId="{A15D7975-2CF7-4E13-BF76-D8AEF82DC8FC}" srcOrd="1" destOrd="0" presId="urn:microsoft.com/office/officeart/2005/8/layout/orgChart1"/>
    <dgm:cxn modelId="{E4D613A3-8927-4A6B-9F1E-2E925FC3365A}" type="presParOf" srcId="{F18EA8FC-B0A0-4488-A183-B01B25486CB3}" destId="{FA880320-070C-4464-8F9D-AB7DB30487B9}" srcOrd="2" destOrd="0" presId="urn:microsoft.com/office/officeart/2005/8/layout/orgChart1"/>
    <dgm:cxn modelId="{772D7EFB-268C-4557-BEC8-8373C7D13496}" type="presParOf" srcId="{EA08347B-9B08-405B-A7B3-D141F69D4843}" destId="{DB5F87B0-1E14-4435-B880-BD4F7D5EC7F5}" srcOrd="2" destOrd="0" presId="urn:microsoft.com/office/officeart/2005/8/layout/orgChart1"/>
    <dgm:cxn modelId="{E3F5F94E-43D1-4D50-85B7-6CB32D4B2CD5}" type="presParOf" srcId="{30D95FE3-5285-46C1-9113-1D8BECFBEAE4}" destId="{873EF617-F0CB-4EC8-A5A3-C8609637817C}" srcOrd="2" destOrd="0" presId="urn:microsoft.com/office/officeart/2005/8/layout/orgChart1"/>
    <dgm:cxn modelId="{260AEA74-B6CF-4F8C-A19D-C33D86080DB3}" type="presParOf" srcId="{00078312-35A5-49F3-B6BA-D487E97B271F}" destId="{F04297A6-FBDB-4A4D-ABD9-8DFF3B6640C2}" srcOrd="2" destOrd="0" presId="urn:microsoft.com/office/officeart/2005/8/layout/orgChart1"/>
    <dgm:cxn modelId="{7FA7CE4F-E6D6-40B1-8F9C-1ED9747B2705}" type="presParOf" srcId="{300D467E-402B-4D45-869B-9AEF85DCFB79}" destId="{A9C0AD86-A574-40E2-811A-0155D034682E}" srcOrd="4" destOrd="0" presId="urn:microsoft.com/office/officeart/2005/8/layout/orgChart1"/>
    <dgm:cxn modelId="{A8F9BE58-4AE9-4CD8-9BFB-A4E6D57FD80D}" type="presParOf" srcId="{300D467E-402B-4D45-869B-9AEF85DCFB79}" destId="{983D74C4-0E6D-43AD-96C1-BFAEB0CF34A6}" srcOrd="5" destOrd="0" presId="urn:microsoft.com/office/officeart/2005/8/layout/orgChart1"/>
    <dgm:cxn modelId="{FF71187E-A8F5-410B-8437-36D2F0E42D20}" type="presParOf" srcId="{983D74C4-0E6D-43AD-96C1-BFAEB0CF34A6}" destId="{ECC97CDF-DFBF-4B2A-B42E-8816CB3CA006}" srcOrd="0" destOrd="0" presId="urn:microsoft.com/office/officeart/2005/8/layout/orgChart1"/>
    <dgm:cxn modelId="{45F837E1-88DC-4039-8F6E-C315814CDCC0}" type="presParOf" srcId="{ECC97CDF-DFBF-4B2A-B42E-8816CB3CA006}" destId="{6A096905-9CA4-4C8C-AFD0-D70FE8FFC39A}" srcOrd="0" destOrd="0" presId="urn:microsoft.com/office/officeart/2005/8/layout/orgChart1"/>
    <dgm:cxn modelId="{1BA8ACC3-67E7-451B-99C6-B24D874ACBDC}" type="presParOf" srcId="{ECC97CDF-DFBF-4B2A-B42E-8816CB3CA006}" destId="{56E1CF5A-AD17-402A-92D8-933551EED704}" srcOrd="1" destOrd="0" presId="urn:microsoft.com/office/officeart/2005/8/layout/orgChart1"/>
    <dgm:cxn modelId="{204E94C1-7390-4EC5-BEDB-D5FF27D6E389}" type="presParOf" srcId="{983D74C4-0E6D-43AD-96C1-BFAEB0CF34A6}" destId="{5FB28119-76DB-443A-B125-56F81230960C}" srcOrd="1" destOrd="0" presId="urn:microsoft.com/office/officeart/2005/8/layout/orgChart1"/>
    <dgm:cxn modelId="{27583614-D140-452F-BA16-AED9145C917E}" type="presParOf" srcId="{983D74C4-0E6D-43AD-96C1-BFAEB0CF34A6}" destId="{785C273E-525C-4600-B5FB-EA7466143BD4}" srcOrd="2" destOrd="0" presId="urn:microsoft.com/office/officeart/2005/8/layout/orgChart1"/>
    <dgm:cxn modelId="{55A147C9-F812-4AF7-9FCF-C5095B49EBE1}" type="presParOf" srcId="{0CEB2766-30F9-46BC-B664-C8E1620FB9B0}" destId="{7ED3B886-6D77-4605-8451-CCB56245E63B}" srcOrd="2" destOrd="0" presId="urn:microsoft.com/office/officeart/2005/8/layout/orgChart1"/>
    <dgm:cxn modelId="{B34ACBE1-1449-4D08-B176-66A718613A43}" type="presParOf" srcId="{49538B66-028A-4612-A839-8DC4011DEE10}" destId="{F60B1321-98C2-467D-BA3D-8DF0770C6EF4}" srcOrd="2" destOrd="0" presId="urn:microsoft.com/office/officeart/2005/8/layout/orgChart1"/>
    <dgm:cxn modelId="{73C76439-1143-4314-8524-557E380FF064}" type="presParOf" srcId="{ABD837A8-AAE8-4A49-B0B7-B15DFD094D16}" destId="{492F4D7C-D8F7-40D1-984C-3352CF9161EC}" srcOrd="2" destOrd="0" presId="urn:microsoft.com/office/officeart/2005/8/layout/orgChart1"/>
    <dgm:cxn modelId="{1A4339A6-6DAD-4BE3-935D-8D05AB0A81B0}"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08CB83AA-B3EB-4274-94E5-AE25E0344212}" type="presOf" srcId="{C07B5558-B5FE-4033-9577-DFA2DCB46ABC}" destId="{9C74B01B-7088-4A33-8303-445D6CC28277}" srcOrd="0" destOrd="0" presId="urn:microsoft.com/office/officeart/2005/8/layout/orgChart1"/>
    <dgm:cxn modelId="{D3A64FDD-77B3-47BA-A500-8488191AA85F}" type="presOf" srcId="{07F2CDD9-1A3B-4040-9997-46948BF1F146}" destId="{171FAA40-658F-40AE-886D-668F6A84496F}" srcOrd="0" destOrd="0" presId="urn:microsoft.com/office/officeart/2005/8/layout/orgChart1"/>
    <dgm:cxn modelId="{47DA0F9D-A25D-4E2D-8AA8-097367F038F1}" type="presOf" srcId="{FCBA488B-9379-4F1B-892B-A28167B00863}" destId="{96FB7488-074D-46D9-AE79-0AED4196BDC6}"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4ED17C66-77D1-49C9-A0CC-EEB4169FC872}" type="presOf" srcId="{531AE681-58F1-42E7-B95C-27968BFB14E7}" destId="{3B6FE21B-5573-4BBF-A262-9925E88E6771}"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747E70F-A58E-425B-9E4A-DCDF2F9A143D}" type="presOf" srcId="{D7E9DDF7-C64D-4FB2-BD8B-582A5976CE68}" destId="{1F4999B4-84D7-4628-9D54-A511E001FB8C}" srcOrd="1" destOrd="0" presId="urn:microsoft.com/office/officeart/2005/8/layout/orgChart1"/>
    <dgm:cxn modelId="{9FEA0E30-2D6B-4ECC-92D6-8E492711393F}" type="presOf" srcId="{3633DFA1-BF3C-4902-BA82-14D2DF83CB7D}" destId="{423DFD63-E907-4C73-B01B-DED6229F22AF}" srcOrd="0" destOrd="0" presId="urn:microsoft.com/office/officeart/2005/8/layout/orgChart1"/>
    <dgm:cxn modelId="{0F1EE6A5-518F-49E2-9752-D926FAF94CFD}" type="presOf" srcId="{9941FE08-370F-4C0B-B7C0-884491FBACBA}" destId="{A868FCB6-B149-45A8-89E7-F2D886F9A2EF}" srcOrd="1" destOrd="0" presId="urn:microsoft.com/office/officeart/2005/8/layout/orgChart1"/>
    <dgm:cxn modelId="{F5F5A4C0-0DE5-4EC8-BD2B-69820A925531}" type="presOf" srcId="{FCBA488B-9379-4F1B-892B-A28167B00863}" destId="{A637139C-3F30-4B0C-8BC7-BB9F64FF8A5C}"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F0644CCE-36E1-429F-A3C8-A6CAECCC1A99}" type="presOf" srcId="{E540E76C-ABB5-4F5F-BC7E-B5E2C2F51C06}" destId="{FAA1C841-3AC5-4812-88ED-B06D7F815F09}" srcOrd="0" destOrd="0" presId="urn:microsoft.com/office/officeart/2005/8/layout/orgChart1"/>
    <dgm:cxn modelId="{AAC5C9E5-FED6-4FB6-953F-A054929BDCAB}" type="presOf" srcId="{BB309E08-39F2-4600-AED5-49A2213CBA3E}" destId="{A9212D09-8CF8-4503-AAD0-DF7FCC2B7719}" srcOrd="1" destOrd="0" presId="urn:microsoft.com/office/officeart/2005/8/layout/orgChart1"/>
    <dgm:cxn modelId="{825649F7-C8F2-4468-9903-B962EDF632B9}" type="presOf" srcId="{4A85E487-6E50-47F8-9BCC-5096A248B99C}" destId="{FDF8D85E-94CD-44D9-A717-09E00C5A1765}" srcOrd="1" destOrd="0" presId="urn:microsoft.com/office/officeart/2005/8/layout/orgChart1"/>
    <dgm:cxn modelId="{671983FB-1B3B-46D4-BEE8-8106AF1036C9}" type="presOf" srcId="{F48ECA67-F44F-4F2B-BE4B-265E2A06353D}" destId="{ECFF678D-DD92-4733-9936-48F524EC96D3}"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67C7B56B-9946-455B-B23C-BCC1B882FA4E}" type="presOf" srcId="{3B86EE78-4949-4B96-A226-46AE6C880DFC}" destId="{EF3F4C50-4436-47DE-AF21-D342B2399602}" srcOrd="0" destOrd="0" presId="urn:microsoft.com/office/officeart/2005/8/layout/orgChart1"/>
    <dgm:cxn modelId="{AA9D1BB6-1BD5-4487-BD17-1EF3B0EB2036}" type="presOf" srcId="{F703D087-E0E7-4964-89D9-C54985F6A02C}" destId="{1D20635F-232A-435B-A127-80E62CF29CD9}" srcOrd="0" destOrd="0" presId="urn:microsoft.com/office/officeart/2005/8/layout/orgChart1"/>
    <dgm:cxn modelId="{325AA3D6-C4E7-4E64-90DF-C200839A3B4E}" type="presOf" srcId="{4A85E487-6E50-47F8-9BCC-5096A248B99C}" destId="{A1FB83BE-5776-4010-A7A6-7F3F4E731814}"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64CFDB3C-78B4-48AD-B665-F7DA54150352}" type="presOf" srcId="{F184975E-349A-4CBF-BB39-EC3617665101}" destId="{6602648A-DCC2-438B-BFA7-C82CD52913EB}" srcOrd="0" destOrd="0" presId="urn:microsoft.com/office/officeart/2005/8/layout/orgChart1"/>
    <dgm:cxn modelId="{91FE34C7-DE2E-46B3-BD9E-53C1ED93111B}" type="presOf" srcId="{D7E9DDF7-C64D-4FB2-BD8B-582A5976CE68}" destId="{4F536BCA-E3AE-4A22-8BBB-E20DB7A2B3BC}"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97D0B99-8B7B-4084-906A-5933B3E7DA87}" type="presOf" srcId="{F48ECA67-F44F-4F2B-BE4B-265E2A06353D}" destId="{2AF6B637-314B-4CDA-81B9-0566AD26FAED}" srcOrd="0" destOrd="0" presId="urn:microsoft.com/office/officeart/2005/8/layout/orgChart1"/>
    <dgm:cxn modelId="{F0F29F0A-2590-470F-92A9-FB739542B286}" type="presOf" srcId="{9941FE08-370F-4C0B-B7C0-884491FBACBA}" destId="{CB0FD2B3-98E1-4C63-95F2-24D1480A7A61}" srcOrd="0" destOrd="0" presId="urn:microsoft.com/office/officeart/2005/8/layout/orgChart1"/>
    <dgm:cxn modelId="{0B03CA7D-A3AF-4C24-95E1-CE48DE0277CE}" type="presOf" srcId="{30B491EF-D6AA-41ED-9CF5-86D4CE5F11F7}" destId="{92838054-8647-4A29-AE4D-9E1451370928}" srcOrd="0" destOrd="0" presId="urn:microsoft.com/office/officeart/2005/8/layout/orgChart1"/>
    <dgm:cxn modelId="{2EFCC8BE-3C13-42A2-807A-7BB19295E4C8}" type="presOf" srcId="{BB309E08-39F2-4600-AED5-49A2213CBA3E}" destId="{2076E856-FB22-45E0-A1C3-22CD6EBEE187}" srcOrd="0" destOrd="0" presId="urn:microsoft.com/office/officeart/2005/8/layout/orgChart1"/>
    <dgm:cxn modelId="{98766D91-D63A-4E07-B2BB-E371C1361ED0}" type="presOf" srcId="{AADE4F90-6322-4A54-BEFF-AB3ECA0E4F29}" destId="{9CB3ADAB-5D55-4677-BFF6-27AFF3E1DA6F}" srcOrd="0" destOrd="0" presId="urn:microsoft.com/office/officeart/2005/8/layout/orgChart1"/>
    <dgm:cxn modelId="{DFACB37E-9675-41FF-8AAD-0797171CAB43}" type="presOf" srcId="{82466762-97D7-4752-95D6-1EA96F082D9A}" destId="{A9C0AD86-A574-40E2-811A-0155D034682E}" srcOrd="0" destOrd="0" presId="urn:microsoft.com/office/officeart/2005/8/layout/orgChart1"/>
    <dgm:cxn modelId="{C3F1621D-C93B-474E-A7BF-ACD5779F3720}" type="presOf" srcId="{C43D2E28-0C1D-4816-8555-5F7DD35B3317}" destId="{7D1891B7-71E1-4466-9AD6-9E0CB6C68BCF}" srcOrd="1" destOrd="0" presId="urn:microsoft.com/office/officeart/2005/8/layout/orgChart1"/>
    <dgm:cxn modelId="{C25C41E8-F183-401C-9B00-8A4130BF5779}" type="presOf" srcId="{3AB46ACC-1AFA-475A-8B10-90CDFD73B014}" destId="{00AFFA76-1BB5-4ACD-9922-BB0BB297EF66}" srcOrd="0" destOrd="0" presId="urn:microsoft.com/office/officeart/2005/8/layout/orgChart1"/>
    <dgm:cxn modelId="{07EC02E3-DF79-4681-BB74-8C23415A893B}" type="presOf" srcId="{F184975E-349A-4CBF-BB39-EC3617665101}" destId="{32F37680-2EC4-46FD-A52C-B6EA003ED307}" srcOrd="1" destOrd="0" presId="urn:microsoft.com/office/officeart/2005/8/layout/orgChart1"/>
    <dgm:cxn modelId="{3E209680-23DC-4645-AE3E-F42017016FAD}" type="presOf" srcId="{30B491EF-D6AA-41ED-9CF5-86D4CE5F11F7}" destId="{71FED466-6470-4C3D-8ED9-FE1056355FF5}"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DA998AFA-BC5B-4984-9CF2-892B03252CAA}" type="presOf" srcId="{BF6369B4-C7FC-48BE-8557-58DD6C7CB978}" destId="{56E1CF5A-AD17-402A-92D8-933551EED704}" srcOrd="1" destOrd="0" presId="urn:microsoft.com/office/officeart/2005/8/layout/orgChart1"/>
    <dgm:cxn modelId="{8C05DF00-B10A-4C31-916B-E7963C06ECC7}" type="presOf" srcId="{C43D2E28-0C1D-4816-8555-5F7DD35B3317}" destId="{2F0C6C9A-CAF6-4FE9-8ED2-DECEC25ED750}" srcOrd="0" destOrd="0" presId="urn:microsoft.com/office/officeart/2005/8/layout/orgChart1"/>
    <dgm:cxn modelId="{DA54120A-D629-4C1B-9065-C388760AB7FC}" type="presOf" srcId="{BF6369B4-C7FC-48BE-8557-58DD6C7CB978}" destId="{6A096905-9CA4-4C8C-AFD0-D70FE8FFC39A}"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AB6CED38-DA90-47D5-BC8C-1CAFD3701E1B}" type="presParOf" srcId="{1D20635F-232A-435B-A127-80E62CF29CD9}" destId="{F48C1AEF-05E5-456C-B8DA-7C1111BD394A}" srcOrd="0" destOrd="0" presId="urn:microsoft.com/office/officeart/2005/8/layout/orgChart1"/>
    <dgm:cxn modelId="{70BB7BA0-EB16-49EF-AE62-B547AB92120A}" type="presParOf" srcId="{F48C1AEF-05E5-456C-B8DA-7C1111BD394A}" destId="{EB15D458-A4B7-43A7-B3A5-F6C4748B18A1}" srcOrd="0" destOrd="0" presId="urn:microsoft.com/office/officeart/2005/8/layout/orgChart1"/>
    <dgm:cxn modelId="{7B6B1D27-A818-49C6-8FE1-625EA80FD30F}" type="presParOf" srcId="{EB15D458-A4B7-43A7-B3A5-F6C4748B18A1}" destId="{2F0C6C9A-CAF6-4FE9-8ED2-DECEC25ED750}" srcOrd="0" destOrd="0" presId="urn:microsoft.com/office/officeart/2005/8/layout/orgChart1"/>
    <dgm:cxn modelId="{B70FFF6B-60F2-4AA3-A360-9FF466C3AD67}" type="presParOf" srcId="{EB15D458-A4B7-43A7-B3A5-F6C4748B18A1}" destId="{7D1891B7-71E1-4466-9AD6-9E0CB6C68BCF}" srcOrd="1" destOrd="0" presId="urn:microsoft.com/office/officeart/2005/8/layout/orgChart1"/>
    <dgm:cxn modelId="{91A0D177-02C2-416E-8B11-9E61BC680196}" type="presParOf" srcId="{F48C1AEF-05E5-456C-B8DA-7C1111BD394A}" destId="{27326C9C-1BE3-4BBF-AF8A-D767694BBCEC}" srcOrd="1" destOrd="0" presId="urn:microsoft.com/office/officeart/2005/8/layout/orgChart1"/>
    <dgm:cxn modelId="{8868A1A9-2B87-4FB8-B090-A7ADDBA6E915}" type="presParOf" srcId="{27326C9C-1BE3-4BBF-AF8A-D767694BBCEC}" destId="{171FAA40-658F-40AE-886D-668F6A84496F}" srcOrd="0" destOrd="0" presId="urn:microsoft.com/office/officeart/2005/8/layout/orgChart1"/>
    <dgm:cxn modelId="{5CDACC7C-B7F4-48EA-ADE7-2133D3E9F7F8}" type="presParOf" srcId="{27326C9C-1BE3-4BBF-AF8A-D767694BBCEC}" destId="{ABD837A8-AAE8-4A49-B0B7-B15DFD094D16}" srcOrd="1" destOrd="0" presId="urn:microsoft.com/office/officeart/2005/8/layout/orgChart1"/>
    <dgm:cxn modelId="{ED676B25-B933-483E-847A-FE8FB15E9CE9}" type="presParOf" srcId="{ABD837A8-AAE8-4A49-B0B7-B15DFD094D16}" destId="{43B3588B-D704-4A2F-9B45-D5FC432A835C}" srcOrd="0" destOrd="0" presId="urn:microsoft.com/office/officeart/2005/8/layout/orgChart1"/>
    <dgm:cxn modelId="{B4B0B2C4-E57F-4FD8-81EF-FCA6686B0128}" type="presParOf" srcId="{43B3588B-D704-4A2F-9B45-D5FC432A835C}" destId="{CB0FD2B3-98E1-4C63-95F2-24D1480A7A61}" srcOrd="0" destOrd="0" presId="urn:microsoft.com/office/officeart/2005/8/layout/orgChart1"/>
    <dgm:cxn modelId="{BD590A1E-F98B-43BA-82D0-26B0CBE17530}" type="presParOf" srcId="{43B3588B-D704-4A2F-9B45-D5FC432A835C}" destId="{A868FCB6-B149-45A8-89E7-F2D886F9A2EF}" srcOrd="1" destOrd="0" presId="urn:microsoft.com/office/officeart/2005/8/layout/orgChart1"/>
    <dgm:cxn modelId="{240CA377-01C4-447E-BFFF-FFF89626C26B}" type="presParOf" srcId="{ABD837A8-AAE8-4A49-B0B7-B15DFD094D16}" destId="{59DB22D6-C223-4308-9C1B-761C8F8013BB}" srcOrd="1" destOrd="0" presId="urn:microsoft.com/office/officeart/2005/8/layout/orgChart1"/>
    <dgm:cxn modelId="{250E8690-D04B-44F4-9692-92A5487C68B1}" type="presParOf" srcId="{59DB22D6-C223-4308-9C1B-761C8F8013BB}" destId="{9C74B01B-7088-4A33-8303-445D6CC28277}" srcOrd="0" destOrd="0" presId="urn:microsoft.com/office/officeart/2005/8/layout/orgChart1"/>
    <dgm:cxn modelId="{0B61F66C-EB42-436F-BD79-942C31AC927C}" type="presParOf" srcId="{59DB22D6-C223-4308-9C1B-761C8F8013BB}" destId="{49538B66-028A-4612-A839-8DC4011DEE10}" srcOrd="1" destOrd="0" presId="urn:microsoft.com/office/officeart/2005/8/layout/orgChart1"/>
    <dgm:cxn modelId="{E3996804-1ADB-46F7-9960-93C5338AB94F}" type="presParOf" srcId="{49538B66-028A-4612-A839-8DC4011DEE10}" destId="{A9E97FCF-44A9-427C-A2EA-B9AD29817833}" srcOrd="0" destOrd="0" presId="urn:microsoft.com/office/officeart/2005/8/layout/orgChart1"/>
    <dgm:cxn modelId="{F800DCEC-36ED-4735-A4C2-9B8991FEEB1E}" type="presParOf" srcId="{A9E97FCF-44A9-427C-A2EA-B9AD29817833}" destId="{A637139C-3F30-4B0C-8BC7-BB9F64FF8A5C}" srcOrd="0" destOrd="0" presId="urn:microsoft.com/office/officeart/2005/8/layout/orgChart1"/>
    <dgm:cxn modelId="{7FC73A1E-C16F-40D1-97A6-03304A985975}" type="presParOf" srcId="{A9E97FCF-44A9-427C-A2EA-B9AD29817833}" destId="{96FB7488-074D-46D9-AE79-0AED4196BDC6}" srcOrd="1" destOrd="0" presId="urn:microsoft.com/office/officeart/2005/8/layout/orgChart1"/>
    <dgm:cxn modelId="{4DF9DD04-1B6A-4742-947B-EAE8C37222DC}" type="presParOf" srcId="{49538B66-028A-4612-A839-8DC4011DEE10}" destId="{67E0231F-7F5B-4541-8ECF-BEE9C02D3A9A}" srcOrd="1" destOrd="0" presId="urn:microsoft.com/office/officeart/2005/8/layout/orgChart1"/>
    <dgm:cxn modelId="{D72B2412-900B-4A1A-B22B-073530999178}" type="presParOf" srcId="{67E0231F-7F5B-4541-8ECF-BEE9C02D3A9A}" destId="{423DFD63-E907-4C73-B01B-DED6229F22AF}" srcOrd="0" destOrd="0" presId="urn:microsoft.com/office/officeart/2005/8/layout/orgChart1"/>
    <dgm:cxn modelId="{4056ECAD-A79E-4231-AFE3-4A6DF15CE9FF}" type="presParOf" srcId="{67E0231F-7F5B-4541-8ECF-BEE9C02D3A9A}" destId="{0CEB2766-30F9-46BC-B664-C8E1620FB9B0}" srcOrd="1" destOrd="0" presId="urn:microsoft.com/office/officeart/2005/8/layout/orgChart1"/>
    <dgm:cxn modelId="{C3DE11CA-9CB1-4772-9524-AB5C3C821175}" type="presParOf" srcId="{0CEB2766-30F9-46BC-B664-C8E1620FB9B0}" destId="{848188DE-98EA-4910-ADC2-3AC151B84885}" srcOrd="0" destOrd="0" presId="urn:microsoft.com/office/officeart/2005/8/layout/orgChart1"/>
    <dgm:cxn modelId="{23A73D8C-D296-4BBA-AB29-6C53144BA333}" type="presParOf" srcId="{848188DE-98EA-4910-ADC2-3AC151B84885}" destId="{92838054-8647-4A29-AE4D-9E1451370928}" srcOrd="0" destOrd="0" presId="urn:microsoft.com/office/officeart/2005/8/layout/orgChart1"/>
    <dgm:cxn modelId="{CCA1F13A-39DF-414F-84BD-19CC48C22776}" type="presParOf" srcId="{848188DE-98EA-4910-ADC2-3AC151B84885}" destId="{71FED466-6470-4C3D-8ED9-FE1056355FF5}" srcOrd="1" destOrd="0" presId="urn:microsoft.com/office/officeart/2005/8/layout/orgChart1"/>
    <dgm:cxn modelId="{01668294-3C25-4F16-B540-EEC31FFD71FD}" type="presParOf" srcId="{0CEB2766-30F9-46BC-B664-C8E1620FB9B0}" destId="{300D467E-402B-4D45-869B-9AEF85DCFB79}" srcOrd="1" destOrd="0" presId="urn:microsoft.com/office/officeart/2005/8/layout/orgChart1"/>
    <dgm:cxn modelId="{6CA164FB-9257-4A7E-8299-8FC2D0478374}" type="presParOf" srcId="{300D467E-402B-4D45-869B-9AEF85DCFB79}" destId="{00AFFA76-1BB5-4ACD-9922-BB0BB297EF66}" srcOrd="0" destOrd="0" presId="urn:microsoft.com/office/officeart/2005/8/layout/orgChart1"/>
    <dgm:cxn modelId="{49660957-B5B9-4AAB-B10B-FE55A29C2B13}" type="presParOf" srcId="{300D467E-402B-4D45-869B-9AEF85DCFB79}" destId="{727AA113-BCB6-4C75-B9F8-50E1742515D4}" srcOrd="1" destOrd="0" presId="urn:microsoft.com/office/officeart/2005/8/layout/orgChart1"/>
    <dgm:cxn modelId="{FE7DF27C-11F0-4A5E-AE3B-036A10BC3A31}" type="presParOf" srcId="{727AA113-BCB6-4C75-B9F8-50E1742515D4}" destId="{920A6AD6-DEA9-4931-AB0A-5D34F1B73CEA}" srcOrd="0" destOrd="0" presId="urn:microsoft.com/office/officeart/2005/8/layout/orgChart1"/>
    <dgm:cxn modelId="{8C8A3815-A810-4E6B-BFA7-098EE401BA6C}" type="presParOf" srcId="{920A6AD6-DEA9-4931-AB0A-5D34F1B73CEA}" destId="{2076E856-FB22-45E0-A1C3-22CD6EBEE187}" srcOrd="0" destOrd="0" presId="urn:microsoft.com/office/officeart/2005/8/layout/orgChart1"/>
    <dgm:cxn modelId="{633B2388-7F8A-4530-8FD7-25F964154627}" type="presParOf" srcId="{920A6AD6-DEA9-4931-AB0A-5D34F1B73CEA}" destId="{A9212D09-8CF8-4503-AAD0-DF7FCC2B7719}" srcOrd="1" destOrd="0" presId="urn:microsoft.com/office/officeart/2005/8/layout/orgChart1"/>
    <dgm:cxn modelId="{AC003CB2-F2B4-4F85-AD7E-829F147B240F}" type="presParOf" srcId="{727AA113-BCB6-4C75-B9F8-50E1742515D4}" destId="{AFD0DFE5-2F62-49CA-9B2C-85D1F0E890B0}" srcOrd="1" destOrd="0" presId="urn:microsoft.com/office/officeart/2005/8/layout/orgChart1"/>
    <dgm:cxn modelId="{BB77446D-96B7-4E5E-A73B-3982CBB8FEBB}" type="presParOf" srcId="{727AA113-BCB6-4C75-B9F8-50E1742515D4}" destId="{D368E159-303D-4535-9E39-7FCB89437992}" srcOrd="2" destOrd="0" presId="urn:microsoft.com/office/officeart/2005/8/layout/orgChart1"/>
    <dgm:cxn modelId="{CF1F28F4-E3A5-4C1F-BE19-E502B2ED69E3}" type="presParOf" srcId="{300D467E-402B-4D45-869B-9AEF85DCFB79}" destId="{3B6FE21B-5573-4BBF-A262-9925E88E6771}" srcOrd="2" destOrd="0" presId="urn:microsoft.com/office/officeart/2005/8/layout/orgChart1"/>
    <dgm:cxn modelId="{8007162D-6C67-4B01-8E1D-AB7A462F0729}" type="presParOf" srcId="{300D467E-402B-4D45-869B-9AEF85DCFB79}" destId="{00078312-35A5-49F3-B6BA-D487E97B271F}" srcOrd="3" destOrd="0" presId="urn:microsoft.com/office/officeart/2005/8/layout/orgChart1"/>
    <dgm:cxn modelId="{116C33DB-0A7E-4D6E-B902-A6116F1F74C7}" type="presParOf" srcId="{00078312-35A5-49F3-B6BA-D487E97B271F}" destId="{66831F75-0BB8-4A89-A81C-D9177F7D4D3C}" srcOrd="0" destOrd="0" presId="urn:microsoft.com/office/officeart/2005/8/layout/orgChart1"/>
    <dgm:cxn modelId="{24A6792E-5CC1-4C3D-96CF-3E4B082047D5}" type="presParOf" srcId="{66831F75-0BB8-4A89-A81C-D9177F7D4D3C}" destId="{A1FB83BE-5776-4010-A7A6-7F3F4E731814}" srcOrd="0" destOrd="0" presId="urn:microsoft.com/office/officeart/2005/8/layout/orgChart1"/>
    <dgm:cxn modelId="{C9141755-B0B4-40B6-B1C7-D0A8CBF69FE1}" type="presParOf" srcId="{66831F75-0BB8-4A89-A81C-D9177F7D4D3C}" destId="{FDF8D85E-94CD-44D9-A717-09E00C5A1765}" srcOrd="1" destOrd="0" presId="urn:microsoft.com/office/officeart/2005/8/layout/orgChart1"/>
    <dgm:cxn modelId="{737B19B8-A28E-41C5-8A39-6D5A1DF456D1}" type="presParOf" srcId="{00078312-35A5-49F3-B6BA-D487E97B271F}" destId="{03CB1262-BA64-4EB6-8B4F-3F6C180FC9D1}" srcOrd="1" destOrd="0" presId="urn:microsoft.com/office/officeart/2005/8/layout/orgChart1"/>
    <dgm:cxn modelId="{175B9CC6-B27C-4CC0-9220-CA6541DB791F}" type="presParOf" srcId="{03CB1262-BA64-4EB6-8B4F-3F6C180FC9D1}" destId="{EF3F4C50-4436-47DE-AF21-D342B2399602}" srcOrd="0" destOrd="0" presId="urn:microsoft.com/office/officeart/2005/8/layout/orgChart1"/>
    <dgm:cxn modelId="{BA2CDCF0-1384-459D-8CDC-FA347EF1794D}" type="presParOf" srcId="{03CB1262-BA64-4EB6-8B4F-3F6C180FC9D1}" destId="{30D95FE3-5285-46C1-9113-1D8BECFBEAE4}" srcOrd="1" destOrd="0" presId="urn:microsoft.com/office/officeart/2005/8/layout/orgChart1"/>
    <dgm:cxn modelId="{BE4261B7-B08B-432C-A67F-D6A5BDF71BBA}" type="presParOf" srcId="{30D95FE3-5285-46C1-9113-1D8BECFBEAE4}" destId="{C8AEC35E-3CEB-4281-9CCD-755F0587BEBB}" srcOrd="0" destOrd="0" presId="urn:microsoft.com/office/officeart/2005/8/layout/orgChart1"/>
    <dgm:cxn modelId="{AA195BA9-22AC-4774-88D0-102BBEF9FCF8}" type="presParOf" srcId="{C8AEC35E-3CEB-4281-9CCD-755F0587BEBB}" destId="{4F536BCA-E3AE-4A22-8BBB-E20DB7A2B3BC}" srcOrd="0" destOrd="0" presId="urn:microsoft.com/office/officeart/2005/8/layout/orgChart1"/>
    <dgm:cxn modelId="{9E21637F-3B1E-4A23-B226-8F5EA2DF6AA0}" type="presParOf" srcId="{C8AEC35E-3CEB-4281-9CCD-755F0587BEBB}" destId="{1F4999B4-84D7-4628-9D54-A511E001FB8C}" srcOrd="1" destOrd="0" presId="urn:microsoft.com/office/officeart/2005/8/layout/orgChart1"/>
    <dgm:cxn modelId="{EADE36F9-AA9B-4C66-9508-80F59D94CAA2}" type="presParOf" srcId="{30D95FE3-5285-46C1-9113-1D8BECFBEAE4}" destId="{552D2337-8CC9-41F0-86BF-B633A60DD670}" srcOrd="1" destOrd="0" presId="urn:microsoft.com/office/officeart/2005/8/layout/orgChart1"/>
    <dgm:cxn modelId="{E9B808F5-2F54-4234-82A7-75CC0CACF115}" type="presParOf" srcId="{552D2337-8CC9-41F0-86BF-B633A60DD670}" destId="{9CB3ADAB-5D55-4677-BFF6-27AFF3E1DA6F}" srcOrd="0" destOrd="0" presId="urn:microsoft.com/office/officeart/2005/8/layout/orgChart1"/>
    <dgm:cxn modelId="{120F357A-9D81-464C-9F1D-B8BBC7CEBF72}" type="presParOf" srcId="{552D2337-8CC9-41F0-86BF-B633A60DD670}" destId="{EA08347B-9B08-405B-A7B3-D141F69D4843}" srcOrd="1" destOrd="0" presId="urn:microsoft.com/office/officeart/2005/8/layout/orgChart1"/>
    <dgm:cxn modelId="{3AD86E49-EF08-4298-BDD0-7B31838BE10D}" type="presParOf" srcId="{EA08347B-9B08-405B-A7B3-D141F69D4843}" destId="{F5DFE1B9-B867-4C17-8A02-D0F1DE9FD739}" srcOrd="0" destOrd="0" presId="urn:microsoft.com/office/officeart/2005/8/layout/orgChart1"/>
    <dgm:cxn modelId="{AFF98566-FC85-42D9-9EDA-78DB89EC5493}" type="presParOf" srcId="{F5DFE1B9-B867-4C17-8A02-D0F1DE9FD739}" destId="{2AF6B637-314B-4CDA-81B9-0566AD26FAED}" srcOrd="0" destOrd="0" presId="urn:microsoft.com/office/officeart/2005/8/layout/orgChart1"/>
    <dgm:cxn modelId="{67CB3E99-D20D-47CC-8168-0CB8EB352010}" type="presParOf" srcId="{F5DFE1B9-B867-4C17-8A02-D0F1DE9FD739}" destId="{ECFF678D-DD92-4733-9936-48F524EC96D3}" srcOrd="1" destOrd="0" presId="urn:microsoft.com/office/officeart/2005/8/layout/orgChart1"/>
    <dgm:cxn modelId="{D627DC09-849E-4446-8BE5-A52FFB9AA627}" type="presParOf" srcId="{EA08347B-9B08-405B-A7B3-D141F69D4843}" destId="{5FBD440D-B8DD-4B3C-AD54-E59A303D8A7E}" srcOrd="1" destOrd="0" presId="urn:microsoft.com/office/officeart/2005/8/layout/orgChart1"/>
    <dgm:cxn modelId="{24DC29D6-982B-4F54-9365-57DA967CCC19}" type="presParOf" srcId="{5FBD440D-B8DD-4B3C-AD54-E59A303D8A7E}" destId="{FAA1C841-3AC5-4812-88ED-B06D7F815F09}" srcOrd="0" destOrd="0" presId="urn:microsoft.com/office/officeart/2005/8/layout/orgChart1"/>
    <dgm:cxn modelId="{1CAE1CCD-591F-49D5-A29E-E32A11EE2406}" type="presParOf" srcId="{5FBD440D-B8DD-4B3C-AD54-E59A303D8A7E}" destId="{F18EA8FC-B0A0-4488-A183-B01B25486CB3}" srcOrd="1" destOrd="0" presId="urn:microsoft.com/office/officeart/2005/8/layout/orgChart1"/>
    <dgm:cxn modelId="{12E74C8E-6F92-4D9F-B641-AAD469820A8E}" type="presParOf" srcId="{F18EA8FC-B0A0-4488-A183-B01B25486CB3}" destId="{CD91D3B0-6E30-4DF7-B3D2-5F05E735257D}" srcOrd="0" destOrd="0" presId="urn:microsoft.com/office/officeart/2005/8/layout/orgChart1"/>
    <dgm:cxn modelId="{7082AD41-ADFF-4FFF-92AF-F111BDC044ED}" type="presParOf" srcId="{CD91D3B0-6E30-4DF7-B3D2-5F05E735257D}" destId="{6602648A-DCC2-438B-BFA7-C82CD52913EB}" srcOrd="0" destOrd="0" presId="urn:microsoft.com/office/officeart/2005/8/layout/orgChart1"/>
    <dgm:cxn modelId="{A9F16625-B9FD-440C-ACEE-9AF1306A5AB9}" type="presParOf" srcId="{CD91D3B0-6E30-4DF7-B3D2-5F05E735257D}" destId="{32F37680-2EC4-46FD-A52C-B6EA003ED307}" srcOrd="1" destOrd="0" presId="urn:microsoft.com/office/officeart/2005/8/layout/orgChart1"/>
    <dgm:cxn modelId="{A06E38A6-2DFD-49A4-8878-EBA058F1775C}" type="presParOf" srcId="{F18EA8FC-B0A0-4488-A183-B01B25486CB3}" destId="{A15D7975-2CF7-4E13-BF76-D8AEF82DC8FC}" srcOrd="1" destOrd="0" presId="urn:microsoft.com/office/officeart/2005/8/layout/orgChart1"/>
    <dgm:cxn modelId="{7E3EDDA0-EDAD-48A3-BB9E-87041AD8E758}" type="presParOf" srcId="{F18EA8FC-B0A0-4488-A183-B01B25486CB3}" destId="{FA880320-070C-4464-8F9D-AB7DB30487B9}" srcOrd="2" destOrd="0" presId="urn:microsoft.com/office/officeart/2005/8/layout/orgChart1"/>
    <dgm:cxn modelId="{C23E01C0-8C99-46E8-B2ED-1549C24D32AE}" type="presParOf" srcId="{EA08347B-9B08-405B-A7B3-D141F69D4843}" destId="{DB5F87B0-1E14-4435-B880-BD4F7D5EC7F5}" srcOrd="2" destOrd="0" presId="urn:microsoft.com/office/officeart/2005/8/layout/orgChart1"/>
    <dgm:cxn modelId="{F2F422C8-3CA4-4255-8127-992716FFA78B}" type="presParOf" srcId="{30D95FE3-5285-46C1-9113-1D8BECFBEAE4}" destId="{873EF617-F0CB-4EC8-A5A3-C8609637817C}" srcOrd="2" destOrd="0" presId="urn:microsoft.com/office/officeart/2005/8/layout/orgChart1"/>
    <dgm:cxn modelId="{0A85247C-7701-4CD1-BC15-95DA6F99CB8C}" type="presParOf" srcId="{00078312-35A5-49F3-B6BA-D487E97B271F}" destId="{F04297A6-FBDB-4A4D-ABD9-8DFF3B6640C2}" srcOrd="2" destOrd="0" presId="urn:microsoft.com/office/officeart/2005/8/layout/orgChart1"/>
    <dgm:cxn modelId="{02FD4FA4-E519-4623-A2FA-C63D0297FAF9}" type="presParOf" srcId="{300D467E-402B-4D45-869B-9AEF85DCFB79}" destId="{A9C0AD86-A574-40E2-811A-0155D034682E}" srcOrd="4" destOrd="0" presId="urn:microsoft.com/office/officeart/2005/8/layout/orgChart1"/>
    <dgm:cxn modelId="{0355B64C-17B5-40AC-A742-443F6AD0F1F2}" type="presParOf" srcId="{300D467E-402B-4D45-869B-9AEF85DCFB79}" destId="{983D74C4-0E6D-43AD-96C1-BFAEB0CF34A6}" srcOrd="5" destOrd="0" presId="urn:microsoft.com/office/officeart/2005/8/layout/orgChart1"/>
    <dgm:cxn modelId="{CA4C6C46-1E49-4EDA-875E-7C54DD8B2C57}" type="presParOf" srcId="{983D74C4-0E6D-43AD-96C1-BFAEB0CF34A6}" destId="{ECC97CDF-DFBF-4B2A-B42E-8816CB3CA006}" srcOrd="0" destOrd="0" presId="urn:microsoft.com/office/officeart/2005/8/layout/orgChart1"/>
    <dgm:cxn modelId="{C8FD5E71-145F-4342-A2EB-F3138BF8887F}" type="presParOf" srcId="{ECC97CDF-DFBF-4B2A-B42E-8816CB3CA006}" destId="{6A096905-9CA4-4C8C-AFD0-D70FE8FFC39A}" srcOrd="0" destOrd="0" presId="urn:microsoft.com/office/officeart/2005/8/layout/orgChart1"/>
    <dgm:cxn modelId="{7035D947-0BAB-493E-AE44-E40DA5AAB5BE}" type="presParOf" srcId="{ECC97CDF-DFBF-4B2A-B42E-8816CB3CA006}" destId="{56E1CF5A-AD17-402A-92D8-933551EED704}" srcOrd="1" destOrd="0" presId="urn:microsoft.com/office/officeart/2005/8/layout/orgChart1"/>
    <dgm:cxn modelId="{303C3F95-CEB8-4BB9-A5AE-68B2B6B8CCFE}" type="presParOf" srcId="{983D74C4-0E6D-43AD-96C1-BFAEB0CF34A6}" destId="{5FB28119-76DB-443A-B125-56F81230960C}" srcOrd="1" destOrd="0" presId="urn:microsoft.com/office/officeart/2005/8/layout/orgChart1"/>
    <dgm:cxn modelId="{95EEBA43-6EB5-4F06-B1E6-7AEC20A745D3}" type="presParOf" srcId="{983D74C4-0E6D-43AD-96C1-BFAEB0CF34A6}" destId="{785C273E-525C-4600-B5FB-EA7466143BD4}" srcOrd="2" destOrd="0" presId="urn:microsoft.com/office/officeart/2005/8/layout/orgChart1"/>
    <dgm:cxn modelId="{81A4529B-1991-4AE7-9E1F-F466B761AB76}" type="presParOf" srcId="{0CEB2766-30F9-46BC-B664-C8E1620FB9B0}" destId="{7ED3B886-6D77-4605-8451-CCB56245E63B}" srcOrd="2" destOrd="0" presId="urn:microsoft.com/office/officeart/2005/8/layout/orgChart1"/>
    <dgm:cxn modelId="{12E02C68-B8F4-4286-88FE-92CC0E3663F3}" type="presParOf" srcId="{49538B66-028A-4612-A839-8DC4011DEE10}" destId="{F60B1321-98C2-467D-BA3D-8DF0770C6EF4}" srcOrd="2" destOrd="0" presId="urn:microsoft.com/office/officeart/2005/8/layout/orgChart1"/>
    <dgm:cxn modelId="{7738FC91-7B04-4AE6-9ECB-34A4FEF435A9}" type="presParOf" srcId="{ABD837A8-AAE8-4A49-B0B7-B15DFD094D16}" destId="{492F4D7C-D8F7-40D1-984C-3352CF9161EC}" srcOrd="2" destOrd="0" presId="urn:microsoft.com/office/officeart/2005/8/layout/orgChart1"/>
    <dgm:cxn modelId="{D9889C75-D6CE-46A0-B3AF-E756E774E9A2}"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F3EEEE43-B556-4AB6-87D2-A212D5316DDF}" type="presOf" srcId="{F48ECA67-F44F-4F2B-BE4B-265E2A06353D}" destId="{2AF6B637-314B-4CDA-81B9-0566AD26FAED}" srcOrd="0" destOrd="0" presId="urn:microsoft.com/office/officeart/2005/8/layout/orgChart1"/>
    <dgm:cxn modelId="{6C987128-BAA7-4ACE-8822-8EB3355A30C1}" type="presOf" srcId="{E540E76C-ABB5-4F5F-BC7E-B5E2C2F51C06}" destId="{FAA1C841-3AC5-4812-88ED-B06D7F815F09}" srcOrd="0" destOrd="0" presId="urn:microsoft.com/office/officeart/2005/8/layout/orgChart1"/>
    <dgm:cxn modelId="{0E6EA083-D70B-44F5-83DC-BF8A89F0DCEC}" type="presOf" srcId="{F184975E-349A-4CBF-BB39-EC3617665101}" destId="{6602648A-DCC2-438B-BFA7-C82CD52913EB}" srcOrd="0" destOrd="0" presId="urn:microsoft.com/office/officeart/2005/8/layout/orgChart1"/>
    <dgm:cxn modelId="{407AECC9-CC44-4C90-8DFC-1FC79036DF61}" type="presOf" srcId="{531AE681-58F1-42E7-B95C-27968BFB14E7}" destId="{3B6FE21B-5573-4BBF-A262-9925E88E6771}" srcOrd="0" destOrd="0" presId="urn:microsoft.com/office/officeart/2005/8/layout/orgChart1"/>
    <dgm:cxn modelId="{DABFDE99-585E-4BAC-92C4-369E1C38FCE4}" type="presOf" srcId="{4A85E487-6E50-47F8-9BCC-5096A248B99C}" destId="{A1FB83BE-5776-4010-A7A6-7F3F4E731814}" srcOrd="0" destOrd="0" presId="urn:microsoft.com/office/officeart/2005/8/layout/orgChart1"/>
    <dgm:cxn modelId="{A9009C58-19B9-4AA9-B004-DF8091F2E8F6}" type="presOf" srcId="{4A85E487-6E50-47F8-9BCC-5096A248B99C}" destId="{FDF8D85E-94CD-44D9-A717-09E00C5A176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926FF9E2-4191-4AA9-A86D-1694F9548EE9}" type="presOf" srcId="{9941FE08-370F-4C0B-B7C0-884491FBACBA}" destId="{CB0FD2B3-98E1-4C63-95F2-24D1480A7A61}" srcOrd="0" destOrd="0" presId="urn:microsoft.com/office/officeart/2005/8/layout/orgChart1"/>
    <dgm:cxn modelId="{58896F77-8830-458C-B091-5C59574188E8}" type="presOf" srcId="{C43D2E28-0C1D-4816-8555-5F7DD35B3317}" destId="{2F0C6C9A-CAF6-4FE9-8ED2-DECEC25ED750}" srcOrd="0" destOrd="0" presId="urn:microsoft.com/office/officeart/2005/8/layout/orgChart1"/>
    <dgm:cxn modelId="{7F57A3A2-C308-4C4F-8AE3-CD307BAA7554}" type="presOf" srcId="{FCBA488B-9379-4F1B-892B-A28167B00863}" destId="{96FB7488-074D-46D9-AE79-0AED4196BDC6}" srcOrd="1" destOrd="0" presId="urn:microsoft.com/office/officeart/2005/8/layout/orgChart1"/>
    <dgm:cxn modelId="{BE5EAAE3-1538-4502-9796-C107964E8831}" type="presOf" srcId="{07F2CDD9-1A3B-4040-9997-46948BF1F146}" destId="{171FAA40-658F-40AE-886D-668F6A84496F}" srcOrd="0" destOrd="0" presId="urn:microsoft.com/office/officeart/2005/8/layout/orgChart1"/>
    <dgm:cxn modelId="{B44FE8E3-083C-4B60-9980-CA464B25C510}" type="presOf" srcId="{9941FE08-370F-4C0B-B7C0-884491FBACBA}" destId="{A868FCB6-B149-45A8-89E7-F2D886F9A2EF}" srcOrd="1" destOrd="0" presId="urn:microsoft.com/office/officeart/2005/8/layout/orgChart1"/>
    <dgm:cxn modelId="{78F7D7EE-5E9A-49D1-BBC0-719F95148804}" type="presOf" srcId="{AADE4F90-6322-4A54-BEFF-AB3ECA0E4F29}" destId="{9CB3ADAB-5D55-4677-BFF6-27AFF3E1DA6F}" srcOrd="0" destOrd="0" presId="urn:microsoft.com/office/officeart/2005/8/layout/orgChart1"/>
    <dgm:cxn modelId="{0BE0B6D6-CE50-4E17-A03D-CA411E38317A}" type="presOf" srcId="{30B491EF-D6AA-41ED-9CF5-86D4CE5F11F7}" destId="{71FED466-6470-4C3D-8ED9-FE1056355FF5}" srcOrd="1" destOrd="0" presId="urn:microsoft.com/office/officeart/2005/8/layout/orgChart1"/>
    <dgm:cxn modelId="{87C52C2F-CCD1-49CC-AE7A-E6AF44782D10}" type="presOf" srcId="{FCBA488B-9379-4F1B-892B-A28167B00863}" destId="{A637139C-3F30-4B0C-8BC7-BB9F64FF8A5C}"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B53C918-986C-43D3-B382-E57004B37395}" type="presOf" srcId="{D7E9DDF7-C64D-4FB2-BD8B-582A5976CE68}" destId="{1F4999B4-84D7-4628-9D54-A511E001FB8C}" srcOrd="1" destOrd="0" presId="urn:microsoft.com/office/officeart/2005/8/layout/orgChart1"/>
    <dgm:cxn modelId="{4C131576-88DE-452F-8055-873E4B841D18}" type="presOf" srcId="{30B491EF-D6AA-41ED-9CF5-86D4CE5F11F7}" destId="{92838054-8647-4A29-AE4D-9E1451370928}" srcOrd="0" destOrd="0" presId="urn:microsoft.com/office/officeart/2005/8/layout/orgChart1"/>
    <dgm:cxn modelId="{FFB593A7-E7D6-4605-82BD-550073E127B6}" type="presOf" srcId="{BF6369B4-C7FC-48BE-8557-58DD6C7CB978}" destId="{56E1CF5A-AD17-402A-92D8-933551EED704}" srcOrd="1" destOrd="0" presId="urn:microsoft.com/office/officeart/2005/8/layout/orgChart1"/>
    <dgm:cxn modelId="{F0FF8A2E-EAEB-42E3-88C5-A926665D38B1}" type="presOf" srcId="{C07B5558-B5FE-4033-9577-DFA2DCB46ABC}" destId="{9C74B01B-7088-4A33-8303-445D6CC28277}" srcOrd="0" destOrd="0" presId="urn:microsoft.com/office/officeart/2005/8/layout/orgChart1"/>
    <dgm:cxn modelId="{D128C2CA-9C42-4F8A-81ED-FA7A3B033E41}" type="presOf" srcId="{D7E9DDF7-C64D-4FB2-BD8B-582A5976CE68}" destId="{4F536BCA-E3AE-4A22-8BBB-E20DB7A2B3BC}" srcOrd="0" destOrd="0" presId="urn:microsoft.com/office/officeart/2005/8/layout/orgChart1"/>
    <dgm:cxn modelId="{612C4C10-3052-40CC-8E6C-82DBB63FBA9D}" type="presOf" srcId="{82466762-97D7-4752-95D6-1EA96F082D9A}" destId="{A9C0AD86-A574-40E2-811A-0155D034682E}"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BEE1CBA7-64FA-4A61-9D86-95EBC89D4BAD}" type="presOf" srcId="{BB309E08-39F2-4600-AED5-49A2213CBA3E}" destId="{2076E856-FB22-45E0-A1C3-22CD6EBEE18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502BFBAA-5149-4F50-963F-3354454F1BC0}" type="presOf" srcId="{F48ECA67-F44F-4F2B-BE4B-265E2A06353D}" destId="{ECFF678D-DD92-4733-9936-48F524EC96D3}" srcOrd="1" destOrd="0" presId="urn:microsoft.com/office/officeart/2005/8/layout/orgChart1"/>
    <dgm:cxn modelId="{190E9ADE-3EEB-4A6D-A7E7-4D91B0B85728}" type="presOf" srcId="{BF6369B4-C7FC-48BE-8557-58DD6C7CB978}" destId="{6A096905-9CA4-4C8C-AFD0-D70FE8FFC39A}" srcOrd="0" destOrd="0" presId="urn:microsoft.com/office/officeart/2005/8/layout/orgChart1"/>
    <dgm:cxn modelId="{5C0DFA56-790B-4621-B458-CB1CA7FE718F}" type="presOf" srcId="{BB309E08-39F2-4600-AED5-49A2213CBA3E}" destId="{A9212D09-8CF8-4503-AAD0-DF7FCC2B7719}"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FBCA01A9-09A2-4D69-B640-5525DF5AF202}" type="presOf" srcId="{3AB46ACC-1AFA-475A-8B10-90CDFD73B014}" destId="{00AFFA76-1BB5-4ACD-9922-BB0BB297EF66}" srcOrd="0" destOrd="0" presId="urn:microsoft.com/office/officeart/2005/8/layout/orgChart1"/>
    <dgm:cxn modelId="{D6A9F371-5C84-4A30-AD7F-820885043FAB}" type="presOf" srcId="{3633DFA1-BF3C-4902-BA82-14D2DF83CB7D}" destId="{423DFD63-E907-4C73-B01B-DED6229F22AF}" srcOrd="0" destOrd="0" presId="urn:microsoft.com/office/officeart/2005/8/layout/orgChart1"/>
    <dgm:cxn modelId="{42A9006B-0004-488B-88F5-9384B454E632}" type="presOf" srcId="{F184975E-349A-4CBF-BB39-EC3617665101}" destId="{32F37680-2EC4-46FD-A52C-B6EA003ED307}"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095551F-15B0-40B2-A3B5-C27C317475A0}"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00634D6-D9F8-4D6A-8964-9441677B0541}" type="presOf" srcId="{C43D2E28-0C1D-4816-8555-5F7DD35B3317}" destId="{7D1891B7-71E1-4466-9AD6-9E0CB6C68BCF}" srcOrd="1" destOrd="0" presId="urn:microsoft.com/office/officeart/2005/8/layout/orgChart1"/>
    <dgm:cxn modelId="{65AAF615-E9BE-42B9-B3F5-1AC343DA1B10}" type="presOf" srcId="{3B86EE78-4949-4B96-A226-46AE6C880DFC}" destId="{EF3F4C50-4436-47DE-AF21-D342B2399602}"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E857225A-2E4B-4D00-8676-53B60E6B1649}" type="presParOf" srcId="{1D20635F-232A-435B-A127-80E62CF29CD9}" destId="{F48C1AEF-05E5-456C-B8DA-7C1111BD394A}" srcOrd="0" destOrd="0" presId="urn:microsoft.com/office/officeart/2005/8/layout/orgChart1"/>
    <dgm:cxn modelId="{B154677B-4653-4462-A9A3-0F0DB2F153AE}" type="presParOf" srcId="{F48C1AEF-05E5-456C-B8DA-7C1111BD394A}" destId="{EB15D458-A4B7-43A7-B3A5-F6C4748B18A1}" srcOrd="0" destOrd="0" presId="urn:microsoft.com/office/officeart/2005/8/layout/orgChart1"/>
    <dgm:cxn modelId="{7C5359F3-749E-478D-AC4E-9680AC092CF4}" type="presParOf" srcId="{EB15D458-A4B7-43A7-B3A5-F6C4748B18A1}" destId="{2F0C6C9A-CAF6-4FE9-8ED2-DECEC25ED750}" srcOrd="0" destOrd="0" presId="urn:microsoft.com/office/officeart/2005/8/layout/orgChart1"/>
    <dgm:cxn modelId="{03323C0C-9FAF-4C8F-8A2B-0D4D1B3825DE}" type="presParOf" srcId="{EB15D458-A4B7-43A7-B3A5-F6C4748B18A1}" destId="{7D1891B7-71E1-4466-9AD6-9E0CB6C68BCF}" srcOrd="1" destOrd="0" presId="urn:microsoft.com/office/officeart/2005/8/layout/orgChart1"/>
    <dgm:cxn modelId="{A7AF02E4-DEA4-43F7-897A-60C9431D01E9}" type="presParOf" srcId="{F48C1AEF-05E5-456C-B8DA-7C1111BD394A}" destId="{27326C9C-1BE3-4BBF-AF8A-D767694BBCEC}" srcOrd="1" destOrd="0" presId="urn:microsoft.com/office/officeart/2005/8/layout/orgChart1"/>
    <dgm:cxn modelId="{BA4C6A23-2DC6-443B-AA14-6DE62DF3921D}" type="presParOf" srcId="{27326C9C-1BE3-4BBF-AF8A-D767694BBCEC}" destId="{171FAA40-658F-40AE-886D-668F6A84496F}" srcOrd="0" destOrd="0" presId="urn:microsoft.com/office/officeart/2005/8/layout/orgChart1"/>
    <dgm:cxn modelId="{EA6CBFD6-3A8A-4C40-B6B7-C920B01EAA1F}" type="presParOf" srcId="{27326C9C-1BE3-4BBF-AF8A-D767694BBCEC}" destId="{ABD837A8-AAE8-4A49-B0B7-B15DFD094D16}" srcOrd="1" destOrd="0" presId="urn:microsoft.com/office/officeart/2005/8/layout/orgChart1"/>
    <dgm:cxn modelId="{FCEB7DE7-42ED-4052-8451-3208D7435FE3}" type="presParOf" srcId="{ABD837A8-AAE8-4A49-B0B7-B15DFD094D16}" destId="{43B3588B-D704-4A2F-9B45-D5FC432A835C}" srcOrd="0" destOrd="0" presId="urn:microsoft.com/office/officeart/2005/8/layout/orgChart1"/>
    <dgm:cxn modelId="{78F49395-7784-402F-BE7B-AB7DBC7BFF17}" type="presParOf" srcId="{43B3588B-D704-4A2F-9B45-D5FC432A835C}" destId="{CB0FD2B3-98E1-4C63-95F2-24D1480A7A61}" srcOrd="0" destOrd="0" presId="urn:microsoft.com/office/officeart/2005/8/layout/orgChart1"/>
    <dgm:cxn modelId="{58A94EE8-936E-450C-B38E-2DE9B74090BE}" type="presParOf" srcId="{43B3588B-D704-4A2F-9B45-D5FC432A835C}" destId="{A868FCB6-B149-45A8-89E7-F2D886F9A2EF}" srcOrd="1" destOrd="0" presId="urn:microsoft.com/office/officeart/2005/8/layout/orgChart1"/>
    <dgm:cxn modelId="{55590DDF-C66D-4B58-AFD7-08C558581462}" type="presParOf" srcId="{ABD837A8-AAE8-4A49-B0B7-B15DFD094D16}" destId="{59DB22D6-C223-4308-9C1B-761C8F8013BB}" srcOrd="1" destOrd="0" presId="urn:microsoft.com/office/officeart/2005/8/layout/orgChart1"/>
    <dgm:cxn modelId="{6E4EBDEF-2DA5-47E2-81DE-E047A5FE4348}" type="presParOf" srcId="{59DB22D6-C223-4308-9C1B-761C8F8013BB}" destId="{9C74B01B-7088-4A33-8303-445D6CC28277}" srcOrd="0" destOrd="0" presId="urn:microsoft.com/office/officeart/2005/8/layout/orgChart1"/>
    <dgm:cxn modelId="{FAA7159C-CB7F-4E58-8B20-F777C911CC9D}" type="presParOf" srcId="{59DB22D6-C223-4308-9C1B-761C8F8013BB}" destId="{49538B66-028A-4612-A839-8DC4011DEE10}" srcOrd="1" destOrd="0" presId="urn:microsoft.com/office/officeart/2005/8/layout/orgChart1"/>
    <dgm:cxn modelId="{0F5B3A01-EB9D-4F3E-A518-BC906664E112}" type="presParOf" srcId="{49538B66-028A-4612-A839-8DC4011DEE10}" destId="{A9E97FCF-44A9-427C-A2EA-B9AD29817833}" srcOrd="0" destOrd="0" presId="urn:microsoft.com/office/officeart/2005/8/layout/orgChart1"/>
    <dgm:cxn modelId="{A3F0F351-94E7-46E4-82B2-DE6807B38BBF}" type="presParOf" srcId="{A9E97FCF-44A9-427C-A2EA-B9AD29817833}" destId="{A637139C-3F30-4B0C-8BC7-BB9F64FF8A5C}" srcOrd="0" destOrd="0" presId="urn:microsoft.com/office/officeart/2005/8/layout/orgChart1"/>
    <dgm:cxn modelId="{0739E116-B84E-44A1-8A27-5F492217DE4B}" type="presParOf" srcId="{A9E97FCF-44A9-427C-A2EA-B9AD29817833}" destId="{96FB7488-074D-46D9-AE79-0AED4196BDC6}" srcOrd="1" destOrd="0" presId="urn:microsoft.com/office/officeart/2005/8/layout/orgChart1"/>
    <dgm:cxn modelId="{5A90D167-CAFE-47CE-A5A4-8A1A64B9B98D}" type="presParOf" srcId="{49538B66-028A-4612-A839-8DC4011DEE10}" destId="{67E0231F-7F5B-4541-8ECF-BEE9C02D3A9A}" srcOrd="1" destOrd="0" presId="urn:microsoft.com/office/officeart/2005/8/layout/orgChart1"/>
    <dgm:cxn modelId="{E735D928-53A7-4473-A0A0-74414C4A2467}" type="presParOf" srcId="{67E0231F-7F5B-4541-8ECF-BEE9C02D3A9A}" destId="{423DFD63-E907-4C73-B01B-DED6229F22AF}" srcOrd="0" destOrd="0" presId="urn:microsoft.com/office/officeart/2005/8/layout/orgChart1"/>
    <dgm:cxn modelId="{531C8A94-C408-4294-ADCD-CB6B08D088CD}" type="presParOf" srcId="{67E0231F-7F5B-4541-8ECF-BEE9C02D3A9A}" destId="{0CEB2766-30F9-46BC-B664-C8E1620FB9B0}" srcOrd="1" destOrd="0" presId="urn:microsoft.com/office/officeart/2005/8/layout/orgChart1"/>
    <dgm:cxn modelId="{5E20F9EF-0A20-4D66-A80C-28696907C4B1}" type="presParOf" srcId="{0CEB2766-30F9-46BC-B664-C8E1620FB9B0}" destId="{848188DE-98EA-4910-ADC2-3AC151B84885}" srcOrd="0" destOrd="0" presId="urn:microsoft.com/office/officeart/2005/8/layout/orgChart1"/>
    <dgm:cxn modelId="{5E1D4A6D-202B-4600-AD88-C5770C7D0281}" type="presParOf" srcId="{848188DE-98EA-4910-ADC2-3AC151B84885}" destId="{92838054-8647-4A29-AE4D-9E1451370928}" srcOrd="0" destOrd="0" presId="urn:microsoft.com/office/officeart/2005/8/layout/orgChart1"/>
    <dgm:cxn modelId="{26CFEB9A-6353-48E1-ACB4-63E5A5A099C1}" type="presParOf" srcId="{848188DE-98EA-4910-ADC2-3AC151B84885}" destId="{71FED466-6470-4C3D-8ED9-FE1056355FF5}" srcOrd="1" destOrd="0" presId="urn:microsoft.com/office/officeart/2005/8/layout/orgChart1"/>
    <dgm:cxn modelId="{ABC46868-21EA-43A5-8756-770612BB751A}" type="presParOf" srcId="{0CEB2766-30F9-46BC-B664-C8E1620FB9B0}" destId="{300D467E-402B-4D45-869B-9AEF85DCFB79}" srcOrd="1" destOrd="0" presId="urn:microsoft.com/office/officeart/2005/8/layout/orgChart1"/>
    <dgm:cxn modelId="{2F6683AA-4C71-4F66-BB82-B17694D8EB29}" type="presParOf" srcId="{300D467E-402B-4D45-869B-9AEF85DCFB79}" destId="{00AFFA76-1BB5-4ACD-9922-BB0BB297EF66}" srcOrd="0" destOrd="0" presId="urn:microsoft.com/office/officeart/2005/8/layout/orgChart1"/>
    <dgm:cxn modelId="{5098AAA0-EAF9-46DA-843B-5713ACAE08BE}" type="presParOf" srcId="{300D467E-402B-4D45-869B-9AEF85DCFB79}" destId="{727AA113-BCB6-4C75-B9F8-50E1742515D4}" srcOrd="1" destOrd="0" presId="urn:microsoft.com/office/officeart/2005/8/layout/orgChart1"/>
    <dgm:cxn modelId="{E57974C2-D07D-4E63-BB30-090D3FD854A2}" type="presParOf" srcId="{727AA113-BCB6-4C75-B9F8-50E1742515D4}" destId="{920A6AD6-DEA9-4931-AB0A-5D34F1B73CEA}" srcOrd="0" destOrd="0" presId="urn:microsoft.com/office/officeart/2005/8/layout/orgChart1"/>
    <dgm:cxn modelId="{A9EDA578-056F-4841-8D2F-EB9255D32EEB}" type="presParOf" srcId="{920A6AD6-DEA9-4931-AB0A-5D34F1B73CEA}" destId="{2076E856-FB22-45E0-A1C3-22CD6EBEE187}" srcOrd="0" destOrd="0" presId="urn:microsoft.com/office/officeart/2005/8/layout/orgChart1"/>
    <dgm:cxn modelId="{062D0EC5-F095-4217-9B77-95ED52141D1F}" type="presParOf" srcId="{920A6AD6-DEA9-4931-AB0A-5D34F1B73CEA}" destId="{A9212D09-8CF8-4503-AAD0-DF7FCC2B7719}" srcOrd="1" destOrd="0" presId="urn:microsoft.com/office/officeart/2005/8/layout/orgChart1"/>
    <dgm:cxn modelId="{D53BFF41-48A3-4607-AE81-1C48B3568EDB}" type="presParOf" srcId="{727AA113-BCB6-4C75-B9F8-50E1742515D4}" destId="{AFD0DFE5-2F62-49CA-9B2C-85D1F0E890B0}" srcOrd="1" destOrd="0" presId="urn:microsoft.com/office/officeart/2005/8/layout/orgChart1"/>
    <dgm:cxn modelId="{0C740675-2ED6-413B-A2F3-8E6C58FA18BA}" type="presParOf" srcId="{727AA113-BCB6-4C75-B9F8-50E1742515D4}" destId="{D368E159-303D-4535-9E39-7FCB89437992}" srcOrd="2" destOrd="0" presId="urn:microsoft.com/office/officeart/2005/8/layout/orgChart1"/>
    <dgm:cxn modelId="{0FED1928-C793-4A73-9C5D-A686231FBA14}" type="presParOf" srcId="{300D467E-402B-4D45-869B-9AEF85DCFB79}" destId="{3B6FE21B-5573-4BBF-A262-9925E88E6771}" srcOrd="2" destOrd="0" presId="urn:microsoft.com/office/officeart/2005/8/layout/orgChart1"/>
    <dgm:cxn modelId="{4D223E6D-E7FC-4679-A0B1-46EF7D2B4EB8}" type="presParOf" srcId="{300D467E-402B-4D45-869B-9AEF85DCFB79}" destId="{00078312-35A5-49F3-B6BA-D487E97B271F}" srcOrd="3" destOrd="0" presId="urn:microsoft.com/office/officeart/2005/8/layout/orgChart1"/>
    <dgm:cxn modelId="{8D93C338-7D5A-41C2-B014-9CD712D97824}" type="presParOf" srcId="{00078312-35A5-49F3-B6BA-D487E97B271F}" destId="{66831F75-0BB8-4A89-A81C-D9177F7D4D3C}" srcOrd="0" destOrd="0" presId="urn:microsoft.com/office/officeart/2005/8/layout/orgChart1"/>
    <dgm:cxn modelId="{1EE5A6B5-1F73-4A2A-AEC8-87CE8A7040E0}" type="presParOf" srcId="{66831F75-0BB8-4A89-A81C-D9177F7D4D3C}" destId="{A1FB83BE-5776-4010-A7A6-7F3F4E731814}" srcOrd="0" destOrd="0" presId="urn:microsoft.com/office/officeart/2005/8/layout/orgChart1"/>
    <dgm:cxn modelId="{235C838A-2B84-4932-AF0B-470B5CA8B7D1}" type="presParOf" srcId="{66831F75-0BB8-4A89-A81C-D9177F7D4D3C}" destId="{FDF8D85E-94CD-44D9-A717-09E00C5A1765}" srcOrd="1" destOrd="0" presId="urn:microsoft.com/office/officeart/2005/8/layout/orgChart1"/>
    <dgm:cxn modelId="{2AAC9847-D201-4336-B8B6-7D83F99FB18E}" type="presParOf" srcId="{00078312-35A5-49F3-B6BA-D487E97B271F}" destId="{03CB1262-BA64-4EB6-8B4F-3F6C180FC9D1}" srcOrd="1" destOrd="0" presId="urn:microsoft.com/office/officeart/2005/8/layout/orgChart1"/>
    <dgm:cxn modelId="{70402CA6-2850-4039-9538-01087E0FD327}" type="presParOf" srcId="{03CB1262-BA64-4EB6-8B4F-3F6C180FC9D1}" destId="{EF3F4C50-4436-47DE-AF21-D342B2399602}" srcOrd="0" destOrd="0" presId="urn:microsoft.com/office/officeart/2005/8/layout/orgChart1"/>
    <dgm:cxn modelId="{F9456967-6319-4E69-8538-72BB0A0D359B}" type="presParOf" srcId="{03CB1262-BA64-4EB6-8B4F-3F6C180FC9D1}" destId="{30D95FE3-5285-46C1-9113-1D8BECFBEAE4}" srcOrd="1" destOrd="0" presId="urn:microsoft.com/office/officeart/2005/8/layout/orgChart1"/>
    <dgm:cxn modelId="{52DFD2C5-C5B0-46A7-AD4C-AD784D319DCE}" type="presParOf" srcId="{30D95FE3-5285-46C1-9113-1D8BECFBEAE4}" destId="{C8AEC35E-3CEB-4281-9CCD-755F0587BEBB}" srcOrd="0" destOrd="0" presId="urn:microsoft.com/office/officeart/2005/8/layout/orgChart1"/>
    <dgm:cxn modelId="{44078483-601E-49BB-BB8A-EADDAA2B5A85}" type="presParOf" srcId="{C8AEC35E-3CEB-4281-9CCD-755F0587BEBB}" destId="{4F536BCA-E3AE-4A22-8BBB-E20DB7A2B3BC}" srcOrd="0" destOrd="0" presId="urn:microsoft.com/office/officeart/2005/8/layout/orgChart1"/>
    <dgm:cxn modelId="{980488E6-C08D-4711-A1EA-3C2BB8014716}" type="presParOf" srcId="{C8AEC35E-3CEB-4281-9CCD-755F0587BEBB}" destId="{1F4999B4-84D7-4628-9D54-A511E001FB8C}" srcOrd="1" destOrd="0" presId="urn:microsoft.com/office/officeart/2005/8/layout/orgChart1"/>
    <dgm:cxn modelId="{3589B2BA-90DC-4160-A7F8-1AB6BFF86DFA}" type="presParOf" srcId="{30D95FE3-5285-46C1-9113-1D8BECFBEAE4}" destId="{552D2337-8CC9-41F0-86BF-B633A60DD670}" srcOrd="1" destOrd="0" presId="urn:microsoft.com/office/officeart/2005/8/layout/orgChart1"/>
    <dgm:cxn modelId="{913D664A-310A-43AB-B52C-8CF2B07E2844}" type="presParOf" srcId="{552D2337-8CC9-41F0-86BF-B633A60DD670}" destId="{9CB3ADAB-5D55-4677-BFF6-27AFF3E1DA6F}" srcOrd="0" destOrd="0" presId="urn:microsoft.com/office/officeart/2005/8/layout/orgChart1"/>
    <dgm:cxn modelId="{CC2BD563-2BA9-494D-AC76-679C146AFC64}" type="presParOf" srcId="{552D2337-8CC9-41F0-86BF-B633A60DD670}" destId="{EA08347B-9B08-405B-A7B3-D141F69D4843}" srcOrd="1" destOrd="0" presId="urn:microsoft.com/office/officeart/2005/8/layout/orgChart1"/>
    <dgm:cxn modelId="{42840031-1A27-479C-8757-CF513CF95670}" type="presParOf" srcId="{EA08347B-9B08-405B-A7B3-D141F69D4843}" destId="{F5DFE1B9-B867-4C17-8A02-D0F1DE9FD739}" srcOrd="0" destOrd="0" presId="urn:microsoft.com/office/officeart/2005/8/layout/orgChart1"/>
    <dgm:cxn modelId="{88CE8FFF-168F-4362-80B5-83575805F4CD}" type="presParOf" srcId="{F5DFE1B9-B867-4C17-8A02-D0F1DE9FD739}" destId="{2AF6B637-314B-4CDA-81B9-0566AD26FAED}" srcOrd="0" destOrd="0" presId="urn:microsoft.com/office/officeart/2005/8/layout/orgChart1"/>
    <dgm:cxn modelId="{21D7345B-45C2-4F29-94B3-5B02EE77C452}" type="presParOf" srcId="{F5DFE1B9-B867-4C17-8A02-D0F1DE9FD739}" destId="{ECFF678D-DD92-4733-9936-48F524EC96D3}" srcOrd="1" destOrd="0" presId="urn:microsoft.com/office/officeart/2005/8/layout/orgChart1"/>
    <dgm:cxn modelId="{CEF5D167-2C81-45BD-BD41-F165574A47BF}" type="presParOf" srcId="{EA08347B-9B08-405B-A7B3-D141F69D4843}" destId="{5FBD440D-B8DD-4B3C-AD54-E59A303D8A7E}" srcOrd="1" destOrd="0" presId="urn:microsoft.com/office/officeart/2005/8/layout/orgChart1"/>
    <dgm:cxn modelId="{BE8FA0A8-F43C-465C-9340-AB51E9BEA618}" type="presParOf" srcId="{5FBD440D-B8DD-4B3C-AD54-E59A303D8A7E}" destId="{FAA1C841-3AC5-4812-88ED-B06D7F815F09}" srcOrd="0" destOrd="0" presId="urn:microsoft.com/office/officeart/2005/8/layout/orgChart1"/>
    <dgm:cxn modelId="{63CB4126-99A8-4A77-989D-EF0A1880AD16}" type="presParOf" srcId="{5FBD440D-B8DD-4B3C-AD54-E59A303D8A7E}" destId="{F18EA8FC-B0A0-4488-A183-B01B25486CB3}" srcOrd="1" destOrd="0" presId="urn:microsoft.com/office/officeart/2005/8/layout/orgChart1"/>
    <dgm:cxn modelId="{E20DFA9C-7374-4C89-8AD9-39A1E35C4315}" type="presParOf" srcId="{F18EA8FC-B0A0-4488-A183-B01B25486CB3}" destId="{CD91D3B0-6E30-4DF7-B3D2-5F05E735257D}" srcOrd="0" destOrd="0" presId="urn:microsoft.com/office/officeart/2005/8/layout/orgChart1"/>
    <dgm:cxn modelId="{6E564CB3-165B-4000-865F-C89DC3FB91AD}" type="presParOf" srcId="{CD91D3B0-6E30-4DF7-B3D2-5F05E735257D}" destId="{6602648A-DCC2-438B-BFA7-C82CD52913EB}" srcOrd="0" destOrd="0" presId="urn:microsoft.com/office/officeart/2005/8/layout/orgChart1"/>
    <dgm:cxn modelId="{3A6044DB-0818-4996-AAE9-73B645233A89}" type="presParOf" srcId="{CD91D3B0-6E30-4DF7-B3D2-5F05E735257D}" destId="{32F37680-2EC4-46FD-A52C-B6EA003ED307}" srcOrd="1" destOrd="0" presId="urn:microsoft.com/office/officeart/2005/8/layout/orgChart1"/>
    <dgm:cxn modelId="{1C4343A2-BE1C-4832-B481-84A079EFDDA6}" type="presParOf" srcId="{F18EA8FC-B0A0-4488-A183-B01B25486CB3}" destId="{A15D7975-2CF7-4E13-BF76-D8AEF82DC8FC}" srcOrd="1" destOrd="0" presId="urn:microsoft.com/office/officeart/2005/8/layout/orgChart1"/>
    <dgm:cxn modelId="{04BB9DCB-06D6-4983-8247-8F556E48A2E6}" type="presParOf" srcId="{F18EA8FC-B0A0-4488-A183-B01B25486CB3}" destId="{FA880320-070C-4464-8F9D-AB7DB30487B9}" srcOrd="2" destOrd="0" presId="urn:microsoft.com/office/officeart/2005/8/layout/orgChart1"/>
    <dgm:cxn modelId="{76249D75-DB40-41A0-8F86-44D8CAC3B1DD}" type="presParOf" srcId="{EA08347B-9B08-405B-A7B3-D141F69D4843}" destId="{DB5F87B0-1E14-4435-B880-BD4F7D5EC7F5}" srcOrd="2" destOrd="0" presId="urn:microsoft.com/office/officeart/2005/8/layout/orgChart1"/>
    <dgm:cxn modelId="{E244BCC5-3214-4441-A869-13306912A462}" type="presParOf" srcId="{30D95FE3-5285-46C1-9113-1D8BECFBEAE4}" destId="{873EF617-F0CB-4EC8-A5A3-C8609637817C}" srcOrd="2" destOrd="0" presId="urn:microsoft.com/office/officeart/2005/8/layout/orgChart1"/>
    <dgm:cxn modelId="{2C8CA06E-8AA9-4EDF-91ED-6E08CCAAF6DE}" type="presParOf" srcId="{00078312-35A5-49F3-B6BA-D487E97B271F}" destId="{F04297A6-FBDB-4A4D-ABD9-8DFF3B6640C2}" srcOrd="2" destOrd="0" presId="urn:microsoft.com/office/officeart/2005/8/layout/orgChart1"/>
    <dgm:cxn modelId="{C8C8B238-B063-41DA-B849-3E1E5D7AAA2A}" type="presParOf" srcId="{300D467E-402B-4D45-869B-9AEF85DCFB79}" destId="{A9C0AD86-A574-40E2-811A-0155D034682E}" srcOrd="4" destOrd="0" presId="urn:microsoft.com/office/officeart/2005/8/layout/orgChart1"/>
    <dgm:cxn modelId="{1EF2B66B-205B-4A0F-8950-C1AAEBE659E1}" type="presParOf" srcId="{300D467E-402B-4D45-869B-9AEF85DCFB79}" destId="{983D74C4-0E6D-43AD-96C1-BFAEB0CF34A6}" srcOrd="5" destOrd="0" presId="urn:microsoft.com/office/officeart/2005/8/layout/orgChart1"/>
    <dgm:cxn modelId="{B25C02C7-8773-4268-85AF-B2B0F8B0EEDD}" type="presParOf" srcId="{983D74C4-0E6D-43AD-96C1-BFAEB0CF34A6}" destId="{ECC97CDF-DFBF-4B2A-B42E-8816CB3CA006}" srcOrd="0" destOrd="0" presId="urn:microsoft.com/office/officeart/2005/8/layout/orgChart1"/>
    <dgm:cxn modelId="{FEA41D93-741D-4073-8FD5-8DA242FBE077}" type="presParOf" srcId="{ECC97CDF-DFBF-4B2A-B42E-8816CB3CA006}" destId="{6A096905-9CA4-4C8C-AFD0-D70FE8FFC39A}" srcOrd="0" destOrd="0" presId="urn:microsoft.com/office/officeart/2005/8/layout/orgChart1"/>
    <dgm:cxn modelId="{9EE9A3BB-21E6-4FBD-9AA4-3610AFB5044D}" type="presParOf" srcId="{ECC97CDF-DFBF-4B2A-B42E-8816CB3CA006}" destId="{56E1CF5A-AD17-402A-92D8-933551EED704}" srcOrd="1" destOrd="0" presId="urn:microsoft.com/office/officeart/2005/8/layout/orgChart1"/>
    <dgm:cxn modelId="{8838ED3D-0167-431E-A5E9-3A45D620B0FC}" type="presParOf" srcId="{983D74C4-0E6D-43AD-96C1-BFAEB0CF34A6}" destId="{5FB28119-76DB-443A-B125-56F81230960C}" srcOrd="1" destOrd="0" presId="urn:microsoft.com/office/officeart/2005/8/layout/orgChart1"/>
    <dgm:cxn modelId="{71F063DD-D2D4-4D37-B296-AA3D82497511}" type="presParOf" srcId="{983D74C4-0E6D-43AD-96C1-BFAEB0CF34A6}" destId="{785C273E-525C-4600-B5FB-EA7466143BD4}" srcOrd="2" destOrd="0" presId="urn:microsoft.com/office/officeart/2005/8/layout/orgChart1"/>
    <dgm:cxn modelId="{2D5EC9A3-E15C-47A9-9AA9-AAD8A4FA92A5}" type="presParOf" srcId="{0CEB2766-30F9-46BC-B664-C8E1620FB9B0}" destId="{7ED3B886-6D77-4605-8451-CCB56245E63B}" srcOrd="2" destOrd="0" presId="urn:microsoft.com/office/officeart/2005/8/layout/orgChart1"/>
    <dgm:cxn modelId="{DB912764-A797-4792-B3F2-2255E967D618}" type="presParOf" srcId="{49538B66-028A-4612-A839-8DC4011DEE10}" destId="{F60B1321-98C2-467D-BA3D-8DF0770C6EF4}" srcOrd="2" destOrd="0" presId="urn:microsoft.com/office/officeart/2005/8/layout/orgChart1"/>
    <dgm:cxn modelId="{2B0400BD-3DD3-4AB8-92FB-C0671A3248AF}" type="presParOf" srcId="{ABD837A8-AAE8-4A49-B0B7-B15DFD094D16}" destId="{492F4D7C-D8F7-40D1-984C-3352CF9161EC}" srcOrd="2" destOrd="0" presId="urn:microsoft.com/office/officeart/2005/8/layout/orgChart1"/>
    <dgm:cxn modelId="{4579BEA0-5B9C-464D-BB64-418190F5204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FF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5C94CCBB-D7B2-4581-B596-26CE61795A6C}" type="presOf" srcId="{BB309E08-39F2-4600-AED5-49A2213CBA3E}" destId="{A9212D09-8CF8-4503-AAD0-DF7FCC2B7719}" srcOrd="1" destOrd="0" presId="urn:microsoft.com/office/officeart/2005/8/layout/orgChart1"/>
    <dgm:cxn modelId="{A36415D4-A816-495E-B43D-1D8C31F85F19}" type="presOf" srcId="{F48ECA67-F44F-4F2B-BE4B-265E2A06353D}" destId="{ECFF678D-DD92-4733-9936-48F524EC96D3}" srcOrd="1" destOrd="0" presId="urn:microsoft.com/office/officeart/2005/8/layout/orgChart1"/>
    <dgm:cxn modelId="{575D6C6E-44A7-47D4-A355-40830DB1CBCD}" type="presOf" srcId="{C43D2E28-0C1D-4816-8555-5F7DD35B3317}" destId="{2F0C6C9A-CAF6-4FE9-8ED2-DECEC25ED750}" srcOrd="0" destOrd="0" presId="urn:microsoft.com/office/officeart/2005/8/layout/orgChart1"/>
    <dgm:cxn modelId="{5D558188-BD7C-43BF-9B95-EF020653FC20}" type="presOf" srcId="{E540E76C-ABB5-4F5F-BC7E-B5E2C2F51C06}" destId="{FAA1C841-3AC5-4812-88ED-B06D7F815F09}" srcOrd="0" destOrd="0" presId="urn:microsoft.com/office/officeart/2005/8/layout/orgChart1"/>
    <dgm:cxn modelId="{CC8B5542-2A8E-4C37-B8E1-7805BE6F1DFF}" type="presOf" srcId="{C07B5558-B5FE-4033-9577-DFA2DCB46ABC}" destId="{9C74B01B-7088-4A33-8303-445D6CC28277}" srcOrd="0" destOrd="0" presId="urn:microsoft.com/office/officeart/2005/8/layout/orgChart1"/>
    <dgm:cxn modelId="{C07C42EB-5920-4A44-AC7D-3CB5996F976C}" type="presOf" srcId="{D7E9DDF7-C64D-4FB2-BD8B-582A5976CE68}" destId="{1F4999B4-84D7-4628-9D54-A511E001FB8C}"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C16413B5-857B-4CE1-A101-4C6DECAC34E3}" type="presOf" srcId="{30B491EF-D6AA-41ED-9CF5-86D4CE5F11F7}" destId="{71FED466-6470-4C3D-8ED9-FE1056355FF5}"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E3891CB4-7A96-4D64-9BC9-7A7A4B092526}" type="presOf" srcId="{3633DFA1-BF3C-4902-BA82-14D2DF83CB7D}" destId="{423DFD63-E907-4C73-B01B-DED6229F22AF}" srcOrd="0" destOrd="0" presId="urn:microsoft.com/office/officeart/2005/8/layout/orgChart1"/>
    <dgm:cxn modelId="{BEC48B6C-A613-4DA6-9915-01D1ED366CAE}" type="presOf" srcId="{F48ECA67-F44F-4F2B-BE4B-265E2A06353D}" destId="{2AF6B637-314B-4CDA-81B9-0566AD26FAED}" srcOrd="0" destOrd="0" presId="urn:microsoft.com/office/officeart/2005/8/layout/orgChart1"/>
    <dgm:cxn modelId="{CE9FE40F-A8F5-4C9E-9D11-F6A1339A2D05}" type="presOf" srcId="{F184975E-349A-4CBF-BB39-EC3617665101}" destId="{32F37680-2EC4-46FD-A52C-B6EA003ED307}" srcOrd="1" destOrd="0" presId="urn:microsoft.com/office/officeart/2005/8/layout/orgChart1"/>
    <dgm:cxn modelId="{7BD5C245-D9D1-4C8E-99F7-63880459D45A}" type="presOf" srcId="{BF6369B4-C7FC-48BE-8557-58DD6C7CB978}" destId="{56E1CF5A-AD17-402A-92D8-933551EED704}" srcOrd="1" destOrd="0" presId="urn:microsoft.com/office/officeart/2005/8/layout/orgChart1"/>
    <dgm:cxn modelId="{83EFAC2E-BF0F-415B-BF01-89D367B96D50}" type="presOf" srcId="{4A85E487-6E50-47F8-9BCC-5096A248B99C}" destId="{FDF8D85E-94CD-44D9-A717-09E00C5A1765}" srcOrd="1" destOrd="0" presId="urn:microsoft.com/office/officeart/2005/8/layout/orgChart1"/>
    <dgm:cxn modelId="{87EB55C7-A16D-48DE-B8F0-A65013487813}" type="presOf" srcId="{07F2CDD9-1A3B-4040-9997-46948BF1F146}" destId="{171FAA40-658F-40AE-886D-668F6A84496F}"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359F916E-B6D0-4CC9-8993-DD64726F3A31}" type="presOf" srcId="{531AE681-58F1-42E7-B95C-27968BFB14E7}" destId="{3B6FE21B-5573-4BBF-A262-9925E88E677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2F5015DD-93DA-4A3D-AE3F-1EFC22CD54EE}" type="presOf" srcId="{FCBA488B-9379-4F1B-892B-A28167B00863}" destId="{96FB7488-074D-46D9-AE79-0AED4196BDC6}"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758D47EE-D0CB-436F-A32F-AF8D48D44D06}" type="presOf" srcId="{C43D2E28-0C1D-4816-8555-5F7DD35B3317}" destId="{7D1891B7-71E1-4466-9AD6-9E0CB6C68BC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16EBCA47-2737-47BA-90FC-14B476ADE276}" type="presOf" srcId="{3AB46ACC-1AFA-475A-8B10-90CDFD73B014}" destId="{00AFFA76-1BB5-4ACD-9922-BB0BB297EF66}" srcOrd="0" destOrd="0" presId="urn:microsoft.com/office/officeart/2005/8/layout/orgChart1"/>
    <dgm:cxn modelId="{17845BF8-A0FF-4559-92D3-640E69D93F43}" type="presOf" srcId="{F184975E-349A-4CBF-BB39-EC3617665101}" destId="{6602648A-DCC2-438B-BFA7-C82CD52913EB}" srcOrd="0" destOrd="0" presId="urn:microsoft.com/office/officeart/2005/8/layout/orgChart1"/>
    <dgm:cxn modelId="{F733D542-B476-4265-8CE9-6FED60A17BE1}" type="presOf" srcId="{9941FE08-370F-4C0B-B7C0-884491FBACBA}" destId="{A868FCB6-B149-45A8-89E7-F2D886F9A2EF}" srcOrd="1" destOrd="0" presId="urn:microsoft.com/office/officeart/2005/8/layout/orgChart1"/>
    <dgm:cxn modelId="{EAB2DBFD-9236-47FC-863E-9A41655F45BD}" type="presOf" srcId="{AADE4F90-6322-4A54-BEFF-AB3ECA0E4F29}" destId="{9CB3ADAB-5D55-4677-BFF6-27AFF3E1DA6F}" srcOrd="0" destOrd="0" presId="urn:microsoft.com/office/officeart/2005/8/layout/orgChart1"/>
    <dgm:cxn modelId="{A3DD7D23-ED04-43DE-BE66-CC944E3BAC80}" type="presOf" srcId="{9941FE08-370F-4C0B-B7C0-884491FBACBA}" destId="{CB0FD2B3-98E1-4C63-95F2-24D1480A7A61}" srcOrd="0" destOrd="0" presId="urn:microsoft.com/office/officeart/2005/8/layout/orgChart1"/>
    <dgm:cxn modelId="{F137B9BB-9B94-4A4B-A99F-B302A95F4ED5}" type="presOf" srcId="{BF6369B4-C7FC-48BE-8557-58DD6C7CB978}" destId="{6A096905-9CA4-4C8C-AFD0-D70FE8FFC39A}"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2F1BC354-6B55-4CDD-9805-2F8C38767261}"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F0F33C1B-3EFC-4AF1-9B05-331267F5CD5E}" type="presOf" srcId="{3B86EE78-4949-4B96-A226-46AE6C880DFC}" destId="{EF3F4C50-4436-47DE-AF21-D342B2399602}" srcOrd="0" destOrd="0" presId="urn:microsoft.com/office/officeart/2005/8/layout/orgChart1"/>
    <dgm:cxn modelId="{C7744564-4431-48D2-9718-7B4E65431CB9}" type="presOf" srcId="{30B491EF-D6AA-41ED-9CF5-86D4CE5F11F7}" destId="{92838054-8647-4A29-AE4D-9E1451370928}" srcOrd="0" destOrd="0" presId="urn:microsoft.com/office/officeart/2005/8/layout/orgChart1"/>
    <dgm:cxn modelId="{0EEB6C26-E737-4619-B296-9807E946C148}" type="presOf" srcId="{FCBA488B-9379-4F1B-892B-A28167B00863}" destId="{A637139C-3F30-4B0C-8BC7-BB9F64FF8A5C}"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A54EBD99-B069-4FFC-8F61-16547FA3C08D}" type="presOf" srcId="{82466762-97D7-4752-95D6-1EA96F082D9A}" destId="{A9C0AD86-A574-40E2-811A-0155D034682E}" srcOrd="0" destOrd="0" presId="urn:microsoft.com/office/officeart/2005/8/layout/orgChart1"/>
    <dgm:cxn modelId="{82E04940-42AC-4480-9E81-B78AAC5A807B}" type="presOf" srcId="{4A85E487-6E50-47F8-9BCC-5096A248B99C}" destId="{A1FB83BE-5776-4010-A7A6-7F3F4E731814}" srcOrd="0" destOrd="0" presId="urn:microsoft.com/office/officeart/2005/8/layout/orgChart1"/>
    <dgm:cxn modelId="{7E135EA8-32A2-4593-8E43-6844BAF54EBF}" type="presOf" srcId="{BB309E08-39F2-4600-AED5-49A2213CBA3E}" destId="{2076E856-FB22-45E0-A1C3-22CD6EBEE187}" srcOrd="0" destOrd="0" presId="urn:microsoft.com/office/officeart/2005/8/layout/orgChart1"/>
    <dgm:cxn modelId="{85DED9B1-6927-4DC6-BC75-1E023D261497}" type="presOf" srcId="{D7E9DDF7-C64D-4FB2-BD8B-582A5976CE68}" destId="{4F536BCA-E3AE-4A22-8BBB-E20DB7A2B3BC}" srcOrd="0" destOrd="0" presId="urn:microsoft.com/office/officeart/2005/8/layout/orgChart1"/>
    <dgm:cxn modelId="{8E2B58E7-9D2E-4D61-B3F9-DB8EAF54BB6A}" type="presParOf" srcId="{1D20635F-232A-435B-A127-80E62CF29CD9}" destId="{F48C1AEF-05E5-456C-B8DA-7C1111BD394A}" srcOrd="0" destOrd="0" presId="urn:microsoft.com/office/officeart/2005/8/layout/orgChart1"/>
    <dgm:cxn modelId="{DCCFD10E-D890-4E53-9D14-05AE451A9DB8}" type="presParOf" srcId="{F48C1AEF-05E5-456C-B8DA-7C1111BD394A}" destId="{EB15D458-A4B7-43A7-B3A5-F6C4748B18A1}" srcOrd="0" destOrd="0" presId="urn:microsoft.com/office/officeart/2005/8/layout/orgChart1"/>
    <dgm:cxn modelId="{34631A3A-9A59-46FA-B299-C0B1D524BF60}" type="presParOf" srcId="{EB15D458-A4B7-43A7-B3A5-F6C4748B18A1}" destId="{2F0C6C9A-CAF6-4FE9-8ED2-DECEC25ED750}" srcOrd="0" destOrd="0" presId="urn:microsoft.com/office/officeart/2005/8/layout/orgChart1"/>
    <dgm:cxn modelId="{E9FF23A0-E6AD-4F05-8E6E-82722AC1A2E4}" type="presParOf" srcId="{EB15D458-A4B7-43A7-B3A5-F6C4748B18A1}" destId="{7D1891B7-71E1-4466-9AD6-9E0CB6C68BCF}" srcOrd="1" destOrd="0" presId="urn:microsoft.com/office/officeart/2005/8/layout/orgChart1"/>
    <dgm:cxn modelId="{FA2DA2AB-B9F9-482D-A0E8-77A0D5D070F2}" type="presParOf" srcId="{F48C1AEF-05E5-456C-B8DA-7C1111BD394A}" destId="{27326C9C-1BE3-4BBF-AF8A-D767694BBCEC}" srcOrd="1" destOrd="0" presId="urn:microsoft.com/office/officeart/2005/8/layout/orgChart1"/>
    <dgm:cxn modelId="{01688A89-A695-4D33-9CE1-C43DE996A13F}" type="presParOf" srcId="{27326C9C-1BE3-4BBF-AF8A-D767694BBCEC}" destId="{171FAA40-658F-40AE-886D-668F6A84496F}" srcOrd="0" destOrd="0" presId="urn:microsoft.com/office/officeart/2005/8/layout/orgChart1"/>
    <dgm:cxn modelId="{F44213C9-1A6F-4B75-9A54-5970168CBCA5}" type="presParOf" srcId="{27326C9C-1BE3-4BBF-AF8A-D767694BBCEC}" destId="{ABD837A8-AAE8-4A49-B0B7-B15DFD094D16}" srcOrd="1" destOrd="0" presId="urn:microsoft.com/office/officeart/2005/8/layout/orgChart1"/>
    <dgm:cxn modelId="{25DDE129-2946-4220-BD8D-B98B1B5C51D6}" type="presParOf" srcId="{ABD837A8-AAE8-4A49-B0B7-B15DFD094D16}" destId="{43B3588B-D704-4A2F-9B45-D5FC432A835C}" srcOrd="0" destOrd="0" presId="urn:microsoft.com/office/officeart/2005/8/layout/orgChart1"/>
    <dgm:cxn modelId="{FC1D894F-FEB3-4132-B499-3EDF8ACDCB66}" type="presParOf" srcId="{43B3588B-D704-4A2F-9B45-D5FC432A835C}" destId="{CB0FD2B3-98E1-4C63-95F2-24D1480A7A61}" srcOrd="0" destOrd="0" presId="urn:microsoft.com/office/officeart/2005/8/layout/orgChart1"/>
    <dgm:cxn modelId="{A7D9A089-5E02-4E2F-8758-D8F9E1105CB9}" type="presParOf" srcId="{43B3588B-D704-4A2F-9B45-D5FC432A835C}" destId="{A868FCB6-B149-45A8-89E7-F2D886F9A2EF}" srcOrd="1" destOrd="0" presId="urn:microsoft.com/office/officeart/2005/8/layout/orgChart1"/>
    <dgm:cxn modelId="{32856041-D5BC-4E23-88F9-05A663B23E4B}" type="presParOf" srcId="{ABD837A8-AAE8-4A49-B0B7-B15DFD094D16}" destId="{59DB22D6-C223-4308-9C1B-761C8F8013BB}" srcOrd="1" destOrd="0" presId="urn:microsoft.com/office/officeart/2005/8/layout/orgChart1"/>
    <dgm:cxn modelId="{517B27A9-1055-4725-BB36-DBD4A13C9D07}" type="presParOf" srcId="{59DB22D6-C223-4308-9C1B-761C8F8013BB}" destId="{9C74B01B-7088-4A33-8303-445D6CC28277}" srcOrd="0" destOrd="0" presId="urn:microsoft.com/office/officeart/2005/8/layout/orgChart1"/>
    <dgm:cxn modelId="{A60135EC-ED58-498D-99A5-3200E34CA42F}" type="presParOf" srcId="{59DB22D6-C223-4308-9C1B-761C8F8013BB}" destId="{49538B66-028A-4612-A839-8DC4011DEE10}" srcOrd="1" destOrd="0" presId="urn:microsoft.com/office/officeart/2005/8/layout/orgChart1"/>
    <dgm:cxn modelId="{034D5CE7-7BA1-47DE-A4DD-01BF36DF9055}" type="presParOf" srcId="{49538B66-028A-4612-A839-8DC4011DEE10}" destId="{A9E97FCF-44A9-427C-A2EA-B9AD29817833}" srcOrd="0" destOrd="0" presId="urn:microsoft.com/office/officeart/2005/8/layout/orgChart1"/>
    <dgm:cxn modelId="{61F6AB01-795A-4ECC-92FD-C07DA6CF0DBE}" type="presParOf" srcId="{A9E97FCF-44A9-427C-A2EA-B9AD29817833}" destId="{A637139C-3F30-4B0C-8BC7-BB9F64FF8A5C}" srcOrd="0" destOrd="0" presId="urn:microsoft.com/office/officeart/2005/8/layout/orgChart1"/>
    <dgm:cxn modelId="{0D50076D-F670-4373-A38B-47FC28EDE0EA}" type="presParOf" srcId="{A9E97FCF-44A9-427C-A2EA-B9AD29817833}" destId="{96FB7488-074D-46D9-AE79-0AED4196BDC6}" srcOrd="1" destOrd="0" presId="urn:microsoft.com/office/officeart/2005/8/layout/orgChart1"/>
    <dgm:cxn modelId="{62A82428-6EE7-4E3D-99C0-DE25B1634949}" type="presParOf" srcId="{49538B66-028A-4612-A839-8DC4011DEE10}" destId="{67E0231F-7F5B-4541-8ECF-BEE9C02D3A9A}" srcOrd="1" destOrd="0" presId="urn:microsoft.com/office/officeart/2005/8/layout/orgChart1"/>
    <dgm:cxn modelId="{7C50E776-C905-4395-868A-5AEEFD679F21}" type="presParOf" srcId="{67E0231F-7F5B-4541-8ECF-BEE9C02D3A9A}" destId="{423DFD63-E907-4C73-B01B-DED6229F22AF}" srcOrd="0" destOrd="0" presId="urn:microsoft.com/office/officeart/2005/8/layout/orgChart1"/>
    <dgm:cxn modelId="{28A9501E-C720-4D63-9846-1BB377095631}" type="presParOf" srcId="{67E0231F-7F5B-4541-8ECF-BEE9C02D3A9A}" destId="{0CEB2766-30F9-46BC-B664-C8E1620FB9B0}" srcOrd="1" destOrd="0" presId="urn:microsoft.com/office/officeart/2005/8/layout/orgChart1"/>
    <dgm:cxn modelId="{AC7D5440-496E-4B77-81F3-0EFD882C3941}" type="presParOf" srcId="{0CEB2766-30F9-46BC-B664-C8E1620FB9B0}" destId="{848188DE-98EA-4910-ADC2-3AC151B84885}" srcOrd="0" destOrd="0" presId="urn:microsoft.com/office/officeart/2005/8/layout/orgChart1"/>
    <dgm:cxn modelId="{73718964-EAE5-4C0A-AF47-997B1B52738E}" type="presParOf" srcId="{848188DE-98EA-4910-ADC2-3AC151B84885}" destId="{92838054-8647-4A29-AE4D-9E1451370928}" srcOrd="0" destOrd="0" presId="urn:microsoft.com/office/officeart/2005/8/layout/orgChart1"/>
    <dgm:cxn modelId="{9469D6E6-94CE-4B2E-BDCC-09C5D2D6F4AB}" type="presParOf" srcId="{848188DE-98EA-4910-ADC2-3AC151B84885}" destId="{71FED466-6470-4C3D-8ED9-FE1056355FF5}" srcOrd="1" destOrd="0" presId="urn:microsoft.com/office/officeart/2005/8/layout/orgChart1"/>
    <dgm:cxn modelId="{9EB60E02-BEC4-471F-BDF5-D22DE2655EE8}" type="presParOf" srcId="{0CEB2766-30F9-46BC-B664-C8E1620FB9B0}" destId="{300D467E-402B-4D45-869B-9AEF85DCFB79}" srcOrd="1" destOrd="0" presId="urn:microsoft.com/office/officeart/2005/8/layout/orgChart1"/>
    <dgm:cxn modelId="{27AF749F-6257-4CBA-A77F-63D18E3BEF42}" type="presParOf" srcId="{300D467E-402B-4D45-869B-9AEF85DCFB79}" destId="{00AFFA76-1BB5-4ACD-9922-BB0BB297EF66}" srcOrd="0" destOrd="0" presId="urn:microsoft.com/office/officeart/2005/8/layout/orgChart1"/>
    <dgm:cxn modelId="{22C97EC1-6DA8-4CC8-8562-5662594D7FF7}" type="presParOf" srcId="{300D467E-402B-4D45-869B-9AEF85DCFB79}" destId="{727AA113-BCB6-4C75-B9F8-50E1742515D4}" srcOrd="1" destOrd="0" presId="urn:microsoft.com/office/officeart/2005/8/layout/orgChart1"/>
    <dgm:cxn modelId="{9BBFF213-6A17-4BF3-9E29-1B0C3C13E7E0}" type="presParOf" srcId="{727AA113-BCB6-4C75-B9F8-50E1742515D4}" destId="{920A6AD6-DEA9-4931-AB0A-5D34F1B73CEA}" srcOrd="0" destOrd="0" presId="urn:microsoft.com/office/officeart/2005/8/layout/orgChart1"/>
    <dgm:cxn modelId="{A32F93F8-D778-4B6D-AAF1-9DB913B1F468}" type="presParOf" srcId="{920A6AD6-DEA9-4931-AB0A-5D34F1B73CEA}" destId="{2076E856-FB22-45E0-A1C3-22CD6EBEE187}" srcOrd="0" destOrd="0" presId="urn:microsoft.com/office/officeart/2005/8/layout/orgChart1"/>
    <dgm:cxn modelId="{23090719-A581-451E-99EB-439CD4821B00}" type="presParOf" srcId="{920A6AD6-DEA9-4931-AB0A-5D34F1B73CEA}" destId="{A9212D09-8CF8-4503-AAD0-DF7FCC2B7719}" srcOrd="1" destOrd="0" presId="urn:microsoft.com/office/officeart/2005/8/layout/orgChart1"/>
    <dgm:cxn modelId="{8F7C0064-9916-4085-956F-B840B71F30A2}" type="presParOf" srcId="{727AA113-BCB6-4C75-B9F8-50E1742515D4}" destId="{AFD0DFE5-2F62-49CA-9B2C-85D1F0E890B0}" srcOrd="1" destOrd="0" presId="urn:microsoft.com/office/officeart/2005/8/layout/orgChart1"/>
    <dgm:cxn modelId="{735384EC-0B42-418F-88B9-B57E49673C13}" type="presParOf" srcId="{727AA113-BCB6-4C75-B9F8-50E1742515D4}" destId="{D368E159-303D-4535-9E39-7FCB89437992}" srcOrd="2" destOrd="0" presId="urn:microsoft.com/office/officeart/2005/8/layout/orgChart1"/>
    <dgm:cxn modelId="{E31A27C8-B6CC-499D-84E2-D07B6363BED8}" type="presParOf" srcId="{300D467E-402B-4D45-869B-9AEF85DCFB79}" destId="{3B6FE21B-5573-4BBF-A262-9925E88E6771}" srcOrd="2" destOrd="0" presId="urn:microsoft.com/office/officeart/2005/8/layout/orgChart1"/>
    <dgm:cxn modelId="{A287EE78-D910-4BEC-AD51-7BF2191984F0}" type="presParOf" srcId="{300D467E-402B-4D45-869B-9AEF85DCFB79}" destId="{00078312-35A5-49F3-B6BA-D487E97B271F}" srcOrd="3" destOrd="0" presId="urn:microsoft.com/office/officeart/2005/8/layout/orgChart1"/>
    <dgm:cxn modelId="{F605DC56-684E-424A-9F56-FA6B62588869}" type="presParOf" srcId="{00078312-35A5-49F3-B6BA-D487E97B271F}" destId="{66831F75-0BB8-4A89-A81C-D9177F7D4D3C}" srcOrd="0" destOrd="0" presId="urn:microsoft.com/office/officeart/2005/8/layout/orgChart1"/>
    <dgm:cxn modelId="{AE24E30C-DE80-4A91-AAFB-9F84ABFEF4FD}" type="presParOf" srcId="{66831F75-0BB8-4A89-A81C-D9177F7D4D3C}" destId="{A1FB83BE-5776-4010-A7A6-7F3F4E731814}" srcOrd="0" destOrd="0" presId="urn:microsoft.com/office/officeart/2005/8/layout/orgChart1"/>
    <dgm:cxn modelId="{8DC9DA90-D5BF-4BAF-9898-8DF5C95E0694}" type="presParOf" srcId="{66831F75-0BB8-4A89-A81C-D9177F7D4D3C}" destId="{FDF8D85E-94CD-44D9-A717-09E00C5A1765}" srcOrd="1" destOrd="0" presId="urn:microsoft.com/office/officeart/2005/8/layout/orgChart1"/>
    <dgm:cxn modelId="{56C61BBE-CF63-4593-ACFB-D41B305B21D4}" type="presParOf" srcId="{00078312-35A5-49F3-B6BA-D487E97B271F}" destId="{03CB1262-BA64-4EB6-8B4F-3F6C180FC9D1}" srcOrd="1" destOrd="0" presId="urn:microsoft.com/office/officeart/2005/8/layout/orgChart1"/>
    <dgm:cxn modelId="{E08FC0EB-B7B0-4822-913F-71C1739E7E23}" type="presParOf" srcId="{03CB1262-BA64-4EB6-8B4F-3F6C180FC9D1}" destId="{EF3F4C50-4436-47DE-AF21-D342B2399602}" srcOrd="0" destOrd="0" presId="urn:microsoft.com/office/officeart/2005/8/layout/orgChart1"/>
    <dgm:cxn modelId="{6E906984-C10B-4549-8BF9-32CE652BA9FC}" type="presParOf" srcId="{03CB1262-BA64-4EB6-8B4F-3F6C180FC9D1}" destId="{30D95FE3-5285-46C1-9113-1D8BECFBEAE4}" srcOrd="1" destOrd="0" presId="urn:microsoft.com/office/officeart/2005/8/layout/orgChart1"/>
    <dgm:cxn modelId="{074EC798-9CD1-4255-8F9E-9B4A04D01226}" type="presParOf" srcId="{30D95FE3-5285-46C1-9113-1D8BECFBEAE4}" destId="{C8AEC35E-3CEB-4281-9CCD-755F0587BEBB}" srcOrd="0" destOrd="0" presId="urn:microsoft.com/office/officeart/2005/8/layout/orgChart1"/>
    <dgm:cxn modelId="{09BEB2DD-974A-42A8-831F-7CDB34F147CD}" type="presParOf" srcId="{C8AEC35E-3CEB-4281-9CCD-755F0587BEBB}" destId="{4F536BCA-E3AE-4A22-8BBB-E20DB7A2B3BC}" srcOrd="0" destOrd="0" presId="urn:microsoft.com/office/officeart/2005/8/layout/orgChart1"/>
    <dgm:cxn modelId="{EB47C1AD-DFA5-4491-8246-95AA2AF2A05B}" type="presParOf" srcId="{C8AEC35E-3CEB-4281-9CCD-755F0587BEBB}" destId="{1F4999B4-84D7-4628-9D54-A511E001FB8C}" srcOrd="1" destOrd="0" presId="urn:microsoft.com/office/officeart/2005/8/layout/orgChart1"/>
    <dgm:cxn modelId="{503EE756-FFEB-4A1E-8E1A-6AEA3E9DDD49}" type="presParOf" srcId="{30D95FE3-5285-46C1-9113-1D8BECFBEAE4}" destId="{552D2337-8CC9-41F0-86BF-B633A60DD670}" srcOrd="1" destOrd="0" presId="urn:microsoft.com/office/officeart/2005/8/layout/orgChart1"/>
    <dgm:cxn modelId="{271ED7C5-002E-4150-BA2A-068E90D55D90}" type="presParOf" srcId="{552D2337-8CC9-41F0-86BF-B633A60DD670}" destId="{9CB3ADAB-5D55-4677-BFF6-27AFF3E1DA6F}" srcOrd="0" destOrd="0" presId="urn:microsoft.com/office/officeart/2005/8/layout/orgChart1"/>
    <dgm:cxn modelId="{53EBD0BE-E093-4A7C-ADBF-1DF3D6889DBB}" type="presParOf" srcId="{552D2337-8CC9-41F0-86BF-B633A60DD670}" destId="{EA08347B-9B08-405B-A7B3-D141F69D4843}" srcOrd="1" destOrd="0" presId="urn:microsoft.com/office/officeart/2005/8/layout/orgChart1"/>
    <dgm:cxn modelId="{FBCD8C87-763E-4B43-8F39-065B9FC55581}" type="presParOf" srcId="{EA08347B-9B08-405B-A7B3-D141F69D4843}" destId="{F5DFE1B9-B867-4C17-8A02-D0F1DE9FD739}" srcOrd="0" destOrd="0" presId="urn:microsoft.com/office/officeart/2005/8/layout/orgChart1"/>
    <dgm:cxn modelId="{7FB906B7-003B-48F8-81B0-A2B5B0A60819}" type="presParOf" srcId="{F5DFE1B9-B867-4C17-8A02-D0F1DE9FD739}" destId="{2AF6B637-314B-4CDA-81B9-0566AD26FAED}" srcOrd="0" destOrd="0" presId="urn:microsoft.com/office/officeart/2005/8/layout/orgChart1"/>
    <dgm:cxn modelId="{74A2C6BF-5853-466E-A59D-B53B64EC8C16}" type="presParOf" srcId="{F5DFE1B9-B867-4C17-8A02-D0F1DE9FD739}" destId="{ECFF678D-DD92-4733-9936-48F524EC96D3}" srcOrd="1" destOrd="0" presId="urn:microsoft.com/office/officeart/2005/8/layout/orgChart1"/>
    <dgm:cxn modelId="{30F42463-DA10-434F-B03E-9BCF1794CA51}" type="presParOf" srcId="{EA08347B-9B08-405B-A7B3-D141F69D4843}" destId="{5FBD440D-B8DD-4B3C-AD54-E59A303D8A7E}" srcOrd="1" destOrd="0" presId="urn:microsoft.com/office/officeart/2005/8/layout/orgChart1"/>
    <dgm:cxn modelId="{FCC77EDF-A100-46CA-87CE-5BB7D0B01AA1}" type="presParOf" srcId="{5FBD440D-B8DD-4B3C-AD54-E59A303D8A7E}" destId="{FAA1C841-3AC5-4812-88ED-B06D7F815F09}" srcOrd="0" destOrd="0" presId="urn:microsoft.com/office/officeart/2005/8/layout/orgChart1"/>
    <dgm:cxn modelId="{4C78AD61-BE37-4ACE-A6B3-58E71EDC2E8E}" type="presParOf" srcId="{5FBD440D-B8DD-4B3C-AD54-E59A303D8A7E}" destId="{F18EA8FC-B0A0-4488-A183-B01B25486CB3}" srcOrd="1" destOrd="0" presId="urn:microsoft.com/office/officeart/2005/8/layout/orgChart1"/>
    <dgm:cxn modelId="{9A7B866B-89A6-47F3-B74D-0F243EE50932}" type="presParOf" srcId="{F18EA8FC-B0A0-4488-A183-B01B25486CB3}" destId="{CD91D3B0-6E30-4DF7-B3D2-5F05E735257D}" srcOrd="0" destOrd="0" presId="urn:microsoft.com/office/officeart/2005/8/layout/orgChart1"/>
    <dgm:cxn modelId="{36FFC44F-FDF6-4D21-8C17-C93881082158}" type="presParOf" srcId="{CD91D3B0-6E30-4DF7-B3D2-5F05E735257D}" destId="{6602648A-DCC2-438B-BFA7-C82CD52913EB}" srcOrd="0" destOrd="0" presId="urn:microsoft.com/office/officeart/2005/8/layout/orgChart1"/>
    <dgm:cxn modelId="{2959B5E1-ED85-416B-BDB4-44B14635DA73}" type="presParOf" srcId="{CD91D3B0-6E30-4DF7-B3D2-5F05E735257D}" destId="{32F37680-2EC4-46FD-A52C-B6EA003ED307}" srcOrd="1" destOrd="0" presId="urn:microsoft.com/office/officeart/2005/8/layout/orgChart1"/>
    <dgm:cxn modelId="{C5C505A4-DD57-4A5B-B605-A4A5463E321F}" type="presParOf" srcId="{F18EA8FC-B0A0-4488-A183-B01B25486CB3}" destId="{A15D7975-2CF7-4E13-BF76-D8AEF82DC8FC}" srcOrd="1" destOrd="0" presId="urn:microsoft.com/office/officeart/2005/8/layout/orgChart1"/>
    <dgm:cxn modelId="{D4FF7CE7-AC6A-4EF6-BC7A-85E8A82A6679}" type="presParOf" srcId="{F18EA8FC-B0A0-4488-A183-B01B25486CB3}" destId="{FA880320-070C-4464-8F9D-AB7DB30487B9}" srcOrd="2" destOrd="0" presId="urn:microsoft.com/office/officeart/2005/8/layout/orgChart1"/>
    <dgm:cxn modelId="{710B2722-21D7-4B75-A9DD-0350B4D77682}" type="presParOf" srcId="{EA08347B-9B08-405B-A7B3-D141F69D4843}" destId="{DB5F87B0-1E14-4435-B880-BD4F7D5EC7F5}" srcOrd="2" destOrd="0" presId="urn:microsoft.com/office/officeart/2005/8/layout/orgChart1"/>
    <dgm:cxn modelId="{7DCD03ED-9F70-4E80-98D3-71D7B2F27B9F}" type="presParOf" srcId="{30D95FE3-5285-46C1-9113-1D8BECFBEAE4}" destId="{873EF617-F0CB-4EC8-A5A3-C8609637817C}" srcOrd="2" destOrd="0" presId="urn:microsoft.com/office/officeart/2005/8/layout/orgChart1"/>
    <dgm:cxn modelId="{2D321A35-4E26-4103-96FB-353525A51BBF}" type="presParOf" srcId="{00078312-35A5-49F3-B6BA-D487E97B271F}" destId="{F04297A6-FBDB-4A4D-ABD9-8DFF3B6640C2}" srcOrd="2" destOrd="0" presId="urn:microsoft.com/office/officeart/2005/8/layout/orgChart1"/>
    <dgm:cxn modelId="{4261DE68-EE63-4BCD-8BDC-35F794666645}" type="presParOf" srcId="{300D467E-402B-4D45-869B-9AEF85DCFB79}" destId="{A9C0AD86-A574-40E2-811A-0155D034682E}" srcOrd="4" destOrd="0" presId="urn:microsoft.com/office/officeart/2005/8/layout/orgChart1"/>
    <dgm:cxn modelId="{94CF45EB-A5FF-420B-9EA6-74E80747469B}" type="presParOf" srcId="{300D467E-402B-4D45-869B-9AEF85DCFB79}" destId="{983D74C4-0E6D-43AD-96C1-BFAEB0CF34A6}" srcOrd="5" destOrd="0" presId="urn:microsoft.com/office/officeart/2005/8/layout/orgChart1"/>
    <dgm:cxn modelId="{FD5CB819-CC05-4328-B270-46B37374FA69}" type="presParOf" srcId="{983D74C4-0E6D-43AD-96C1-BFAEB0CF34A6}" destId="{ECC97CDF-DFBF-4B2A-B42E-8816CB3CA006}" srcOrd="0" destOrd="0" presId="urn:microsoft.com/office/officeart/2005/8/layout/orgChart1"/>
    <dgm:cxn modelId="{9C4EB897-98FD-4CBD-85EE-08B35CD6363D}" type="presParOf" srcId="{ECC97CDF-DFBF-4B2A-B42E-8816CB3CA006}" destId="{6A096905-9CA4-4C8C-AFD0-D70FE8FFC39A}" srcOrd="0" destOrd="0" presId="urn:microsoft.com/office/officeart/2005/8/layout/orgChart1"/>
    <dgm:cxn modelId="{7FD1DE03-3D53-46E9-9571-E39CC6B1C41B}" type="presParOf" srcId="{ECC97CDF-DFBF-4B2A-B42E-8816CB3CA006}" destId="{56E1CF5A-AD17-402A-92D8-933551EED704}" srcOrd="1" destOrd="0" presId="urn:microsoft.com/office/officeart/2005/8/layout/orgChart1"/>
    <dgm:cxn modelId="{D38D591F-6B29-43AA-A0CA-6C63FD5C0A4B}" type="presParOf" srcId="{983D74C4-0E6D-43AD-96C1-BFAEB0CF34A6}" destId="{5FB28119-76DB-443A-B125-56F81230960C}" srcOrd="1" destOrd="0" presId="urn:microsoft.com/office/officeart/2005/8/layout/orgChart1"/>
    <dgm:cxn modelId="{A86C1C78-1456-4C1C-B709-B90CD37F3FF1}" type="presParOf" srcId="{983D74C4-0E6D-43AD-96C1-BFAEB0CF34A6}" destId="{785C273E-525C-4600-B5FB-EA7466143BD4}" srcOrd="2" destOrd="0" presId="urn:microsoft.com/office/officeart/2005/8/layout/orgChart1"/>
    <dgm:cxn modelId="{047BBF84-723D-470F-8754-62BD5106DE80}" type="presParOf" srcId="{0CEB2766-30F9-46BC-B664-C8E1620FB9B0}" destId="{7ED3B886-6D77-4605-8451-CCB56245E63B}" srcOrd="2" destOrd="0" presId="urn:microsoft.com/office/officeart/2005/8/layout/orgChart1"/>
    <dgm:cxn modelId="{BAA0BF99-6A2B-424F-8CF5-E68398F4A1CF}" type="presParOf" srcId="{49538B66-028A-4612-A839-8DC4011DEE10}" destId="{F60B1321-98C2-467D-BA3D-8DF0770C6EF4}" srcOrd="2" destOrd="0" presId="urn:microsoft.com/office/officeart/2005/8/layout/orgChart1"/>
    <dgm:cxn modelId="{F7B708F3-AF65-4E36-9F8D-267FF951789A}" type="presParOf" srcId="{ABD837A8-AAE8-4A49-B0B7-B15DFD094D16}" destId="{492F4D7C-D8F7-40D1-984C-3352CF9161EC}" srcOrd="2" destOrd="0" presId="urn:microsoft.com/office/officeart/2005/8/layout/orgChart1"/>
    <dgm:cxn modelId="{B62FD737-9DC7-4764-BFB7-0FCC68BE0971}"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25A438DC-8356-46CE-876D-32F00DBBD16C}" type="presOf" srcId="{4A85E487-6E50-47F8-9BCC-5096A248B99C}" destId="{FDF8D85E-94CD-44D9-A717-09E00C5A176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CA882D12-00F1-42DC-9C12-83C695BF2E8A}" type="presOf" srcId="{BB309E08-39F2-4600-AED5-49A2213CBA3E}" destId="{A9212D09-8CF8-4503-AAD0-DF7FCC2B7719}"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16548D3B-C671-407C-869A-9E3943AA8F11}" type="presOf" srcId="{30B491EF-D6AA-41ED-9CF5-86D4CE5F11F7}" destId="{92838054-8647-4A29-AE4D-9E1451370928}" srcOrd="0" destOrd="0" presId="urn:microsoft.com/office/officeart/2005/8/layout/orgChart1"/>
    <dgm:cxn modelId="{2D3D767C-5FF9-420B-90F4-0AF5F003AC1D}" type="presOf" srcId="{F703D087-E0E7-4964-89D9-C54985F6A02C}" destId="{1D20635F-232A-435B-A127-80E62CF29CD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BE049B27-E34C-4A53-BB02-6DE2C3EFDABE}" type="presOf" srcId="{3B86EE78-4949-4B96-A226-46AE6C880DFC}" destId="{EF3F4C50-4436-47DE-AF21-D342B2399602}" srcOrd="0" destOrd="0" presId="urn:microsoft.com/office/officeart/2005/8/layout/orgChart1"/>
    <dgm:cxn modelId="{A4AB3643-7A71-47A5-B698-EF6CAA4C5386}" type="presOf" srcId="{9941FE08-370F-4C0B-B7C0-884491FBACBA}" destId="{A868FCB6-B149-45A8-89E7-F2D886F9A2EF}" srcOrd="1" destOrd="0" presId="urn:microsoft.com/office/officeart/2005/8/layout/orgChart1"/>
    <dgm:cxn modelId="{6DBE8151-33EF-4864-8D35-E3979DA3CE8E}" type="presOf" srcId="{82466762-97D7-4752-95D6-1EA96F082D9A}" destId="{A9C0AD86-A574-40E2-811A-0155D034682E}" srcOrd="0" destOrd="0" presId="urn:microsoft.com/office/officeart/2005/8/layout/orgChart1"/>
    <dgm:cxn modelId="{9FFCFB39-E5ED-46B7-8C76-9A5539FD5FB2}" type="presOf" srcId="{F48ECA67-F44F-4F2B-BE4B-265E2A06353D}" destId="{ECFF678D-DD92-4733-9936-48F524EC96D3}" srcOrd="1" destOrd="0" presId="urn:microsoft.com/office/officeart/2005/8/layout/orgChart1"/>
    <dgm:cxn modelId="{5482738B-B82E-43F0-B6FB-DFE249863E1A}" type="presOf" srcId="{4A85E487-6E50-47F8-9BCC-5096A248B99C}" destId="{A1FB83BE-5776-4010-A7A6-7F3F4E731814}"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FC16B873-13C5-457B-8CB6-5E05BE2ECF06}" type="presOf" srcId="{30B491EF-D6AA-41ED-9CF5-86D4CE5F11F7}" destId="{71FED466-6470-4C3D-8ED9-FE1056355FF5}" srcOrd="1" destOrd="0" presId="urn:microsoft.com/office/officeart/2005/8/layout/orgChart1"/>
    <dgm:cxn modelId="{AC946DE4-82E7-4FA9-B62E-184428CE7895}" type="presOf" srcId="{531AE681-58F1-42E7-B95C-27968BFB14E7}" destId="{3B6FE21B-5573-4BBF-A262-9925E88E6771}"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3C96EDC2-2D6B-42FD-887B-12EACDE9DDDE}" type="presOf" srcId="{D7E9DDF7-C64D-4FB2-BD8B-582A5976CE68}" destId="{4F536BCA-E3AE-4A22-8BBB-E20DB7A2B3BC}" srcOrd="0" destOrd="0" presId="urn:microsoft.com/office/officeart/2005/8/layout/orgChart1"/>
    <dgm:cxn modelId="{3B5BE6CC-AA70-47F7-9BFE-FAF54CDC8AC9}" type="presOf" srcId="{07F2CDD9-1A3B-4040-9997-46948BF1F146}" destId="{171FAA40-658F-40AE-886D-668F6A84496F}"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8D5D1A17-4EE9-40E3-A74A-1D098FB31CA8}" type="presOf" srcId="{C43D2E28-0C1D-4816-8555-5F7DD35B3317}" destId="{7D1891B7-71E1-4466-9AD6-9E0CB6C68BCF}" srcOrd="1" destOrd="0" presId="urn:microsoft.com/office/officeart/2005/8/layout/orgChart1"/>
    <dgm:cxn modelId="{3132E38C-32FE-4034-8AD8-8DDA6B860687}" type="presOf" srcId="{BF6369B4-C7FC-48BE-8557-58DD6C7CB978}" destId="{6A096905-9CA4-4C8C-AFD0-D70FE8FFC39A}" srcOrd="0" destOrd="0" presId="urn:microsoft.com/office/officeart/2005/8/layout/orgChart1"/>
    <dgm:cxn modelId="{998239DB-18F4-4D3B-AC92-7ACDE91EBB1E}" type="presOf" srcId="{3AB46ACC-1AFA-475A-8B10-90CDFD73B014}" destId="{00AFFA76-1BB5-4ACD-9922-BB0BB297EF66}" srcOrd="0" destOrd="0" presId="urn:microsoft.com/office/officeart/2005/8/layout/orgChart1"/>
    <dgm:cxn modelId="{B5EE6E22-7F6F-4020-840B-0E66CE985BFF}" type="presOf" srcId="{AADE4F90-6322-4A54-BEFF-AB3ECA0E4F29}" destId="{9CB3ADAB-5D55-4677-BFF6-27AFF3E1DA6F}" srcOrd="0" destOrd="0" presId="urn:microsoft.com/office/officeart/2005/8/layout/orgChart1"/>
    <dgm:cxn modelId="{8D94C0A5-13C6-41F7-9E3B-62CA8FD3F122}" type="presOf" srcId="{E540E76C-ABB5-4F5F-BC7E-B5E2C2F51C06}" destId="{FAA1C841-3AC5-4812-88ED-B06D7F815F09}" srcOrd="0" destOrd="0" presId="urn:microsoft.com/office/officeart/2005/8/layout/orgChart1"/>
    <dgm:cxn modelId="{3C875115-AC02-4AEF-B618-4C4FAA9C0E41}" type="presOf" srcId="{F48ECA67-F44F-4F2B-BE4B-265E2A06353D}" destId="{2AF6B637-314B-4CDA-81B9-0566AD26FAED}" srcOrd="0" destOrd="0" presId="urn:microsoft.com/office/officeart/2005/8/layout/orgChart1"/>
    <dgm:cxn modelId="{84AC6433-7902-44AE-91B0-7E031FEE32BC}" type="presOf" srcId="{3633DFA1-BF3C-4902-BA82-14D2DF83CB7D}" destId="{423DFD63-E907-4C73-B01B-DED6229F22AF}" srcOrd="0" destOrd="0" presId="urn:microsoft.com/office/officeart/2005/8/layout/orgChart1"/>
    <dgm:cxn modelId="{954D6E09-AE57-4CDB-9C7C-991C937A0DE5}" type="presOf" srcId="{F184975E-349A-4CBF-BB39-EC3617665101}" destId="{6602648A-DCC2-438B-BFA7-C82CD52913EB}"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E6A9D07-0715-4832-BC07-366E61BCDB13}" type="presOf" srcId="{C43D2E28-0C1D-4816-8555-5F7DD35B3317}" destId="{2F0C6C9A-CAF6-4FE9-8ED2-DECEC25ED750}" srcOrd="0" destOrd="0" presId="urn:microsoft.com/office/officeart/2005/8/layout/orgChart1"/>
    <dgm:cxn modelId="{85535988-1785-4692-805F-1B52D3A73FA4}" type="presOf" srcId="{BF6369B4-C7FC-48BE-8557-58DD6C7CB978}" destId="{56E1CF5A-AD17-402A-92D8-933551EED704}" srcOrd="1" destOrd="0" presId="urn:microsoft.com/office/officeart/2005/8/layout/orgChart1"/>
    <dgm:cxn modelId="{59618531-FD29-4988-88D1-331EFBA8906D}" type="presOf" srcId="{D7E9DDF7-C64D-4FB2-BD8B-582A5976CE68}" destId="{1F4999B4-84D7-4628-9D54-A511E001FB8C}" srcOrd="1" destOrd="0" presId="urn:microsoft.com/office/officeart/2005/8/layout/orgChart1"/>
    <dgm:cxn modelId="{D37E259B-D665-4732-B0DE-64E24FE89453}" type="presOf" srcId="{9941FE08-370F-4C0B-B7C0-884491FBACBA}" destId="{CB0FD2B3-98E1-4C63-95F2-24D1480A7A61}" srcOrd="0" destOrd="0" presId="urn:microsoft.com/office/officeart/2005/8/layout/orgChart1"/>
    <dgm:cxn modelId="{40843C3D-5821-4404-B9A4-4FD773BFDC73}" type="presOf" srcId="{FCBA488B-9379-4F1B-892B-A28167B00863}" destId="{A637139C-3F30-4B0C-8BC7-BB9F64FF8A5C}"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70F4B59D-53B7-47CE-A313-1399BDD9AB59}" type="presOf" srcId="{F184975E-349A-4CBF-BB39-EC3617665101}" destId="{32F37680-2EC4-46FD-A52C-B6EA003ED307}" srcOrd="1" destOrd="0" presId="urn:microsoft.com/office/officeart/2005/8/layout/orgChart1"/>
    <dgm:cxn modelId="{5D361CD1-EB72-4EE3-ADB2-1C3814F586E1}" type="presOf" srcId="{BB309E08-39F2-4600-AED5-49A2213CBA3E}" destId="{2076E856-FB22-45E0-A1C3-22CD6EBEE187}"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51F9067D-6EEC-466C-B572-83ABD89EC6AA}" type="presOf" srcId="{C07B5558-B5FE-4033-9577-DFA2DCB46ABC}" destId="{9C74B01B-7088-4A33-8303-445D6CC28277}" srcOrd="0" destOrd="0" presId="urn:microsoft.com/office/officeart/2005/8/layout/orgChart1"/>
    <dgm:cxn modelId="{37D0DB44-1B82-4E91-A610-7B8AD6655F31}" type="presOf" srcId="{FCBA488B-9379-4F1B-892B-A28167B00863}" destId="{96FB7488-074D-46D9-AE79-0AED4196BDC6}" srcOrd="1" destOrd="0" presId="urn:microsoft.com/office/officeart/2005/8/layout/orgChart1"/>
    <dgm:cxn modelId="{070F2C38-E3B8-4AFF-89A5-D659EC0DD8A0}" type="presParOf" srcId="{1D20635F-232A-435B-A127-80E62CF29CD9}" destId="{F48C1AEF-05E5-456C-B8DA-7C1111BD394A}" srcOrd="0" destOrd="0" presId="urn:microsoft.com/office/officeart/2005/8/layout/orgChart1"/>
    <dgm:cxn modelId="{923D49B5-66F7-4080-8F81-A6C8B4C6C806}" type="presParOf" srcId="{F48C1AEF-05E5-456C-B8DA-7C1111BD394A}" destId="{EB15D458-A4B7-43A7-B3A5-F6C4748B18A1}" srcOrd="0" destOrd="0" presId="urn:microsoft.com/office/officeart/2005/8/layout/orgChart1"/>
    <dgm:cxn modelId="{E94910E8-BAE7-490A-854E-4A4F5CA01D49}" type="presParOf" srcId="{EB15D458-A4B7-43A7-B3A5-F6C4748B18A1}" destId="{2F0C6C9A-CAF6-4FE9-8ED2-DECEC25ED750}" srcOrd="0" destOrd="0" presId="urn:microsoft.com/office/officeart/2005/8/layout/orgChart1"/>
    <dgm:cxn modelId="{97387D13-4EFA-49DE-887A-E13BC8E757B7}" type="presParOf" srcId="{EB15D458-A4B7-43A7-B3A5-F6C4748B18A1}" destId="{7D1891B7-71E1-4466-9AD6-9E0CB6C68BCF}" srcOrd="1" destOrd="0" presId="urn:microsoft.com/office/officeart/2005/8/layout/orgChart1"/>
    <dgm:cxn modelId="{963E1797-1BC6-4B2B-987E-0DCD33981A6D}" type="presParOf" srcId="{F48C1AEF-05E5-456C-B8DA-7C1111BD394A}" destId="{27326C9C-1BE3-4BBF-AF8A-D767694BBCEC}" srcOrd="1" destOrd="0" presId="urn:microsoft.com/office/officeart/2005/8/layout/orgChart1"/>
    <dgm:cxn modelId="{8825BCC3-BCCE-4F51-A93C-EBD16078BC75}" type="presParOf" srcId="{27326C9C-1BE3-4BBF-AF8A-D767694BBCEC}" destId="{171FAA40-658F-40AE-886D-668F6A84496F}" srcOrd="0" destOrd="0" presId="urn:microsoft.com/office/officeart/2005/8/layout/orgChart1"/>
    <dgm:cxn modelId="{4C030365-944C-499A-9CC9-340EB0F2973F}" type="presParOf" srcId="{27326C9C-1BE3-4BBF-AF8A-D767694BBCEC}" destId="{ABD837A8-AAE8-4A49-B0B7-B15DFD094D16}" srcOrd="1" destOrd="0" presId="urn:microsoft.com/office/officeart/2005/8/layout/orgChart1"/>
    <dgm:cxn modelId="{2DDF2579-C214-408A-B007-F4C0888733ED}" type="presParOf" srcId="{ABD837A8-AAE8-4A49-B0B7-B15DFD094D16}" destId="{43B3588B-D704-4A2F-9B45-D5FC432A835C}" srcOrd="0" destOrd="0" presId="urn:microsoft.com/office/officeart/2005/8/layout/orgChart1"/>
    <dgm:cxn modelId="{3D4F2CCC-9104-4423-8FC1-5A7FE8D88C6B}" type="presParOf" srcId="{43B3588B-D704-4A2F-9B45-D5FC432A835C}" destId="{CB0FD2B3-98E1-4C63-95F2-24D1480A7A61}" srcOrd="0" destOrd="0" presId="urn:microsoft.com/office/officeart/2005/8/layout/orgChart1"/>
    <dgm:cxn modelId="{FE3E6D5E-3C31-453E-9521-16FDD2BF3BC9}" type="presParOf" srcId="{43B3588B-D704-4A2F-9B45-D5FC432A835C}" destId="{A868FCB6-B149-45A8-89E7-F2D886F9A2EF}" srcOrd="1" destOrd="0" presId="urn:microsoft.com/office/officeart/2005/8/layout/orgChart1"/>
    <dgm:cxn modelId="{7D4A9733-81E9-41D1-821E-2600A365BD8C}" type="presParOf" srcId="{ABD837A8-AAE8-4A49-B0B7-B15DFD094D16}" destId="{59DB22D6-C223-4308-9C1B-761C8F8013BB}" srcOrd="1" destOrd="0" presId="urn:microsoft.com/office/officeart/2005/8/layout/orgChart1"/>
    <dgm:cxn modelId="{39C2E5B6-D140-44F9-B71C-A315A544180B}" type="presParOf" srcId="{59DB22D6-C223-4308-9C1B-761C8F8013BB}" destId="{9C74B01B-7088-4A33-8303-445D6CC28277}" srcOrd="0" destOrd="0" presId="urn:microsoft.com/office/officeart/2005/8/layout/orgChart1"/>
    <dgm:cxn modelId="{2338F5E7-60E1-4EF1-A40F-D2CE1B1B3631}" type="presParOf" srcId="{59DB22D6-C223-4308-9C1B-761C8F8013BB}" destId="{49538B66-028A-4612-A839-8DC4011DEE10}" srcOrd="1" destOrd="0" presId="urn:microsoft.com/office/officeart/2005/8/layout/orgChart1"/>
    <dgm:cxn modelId="{17DFF1BB-73C2-4AA9-95BE-0A3200C7A875}" type="presParOf" srcId="{49538B66-028A-4612-A839-8DC4011DEE10}" destId="{A9E97FCF-44A9-427C-A2EA-B9AD29817833}" srcOrd="0" destOrd="0" presId="urn:microsoft.com/office/officeart/2005/8/layout/orgChart1"/>
    <dgm:cxn modelId="{42E4B42E-0789-46D9-B05E-29FB71DC1D3E}" type="presParOf" srcId="{A9E97FCF-44A9-427C-A2EA-B9AD29817833}" destId="{A637139C-3F30-4B0C-8BC7-BB9F64FF8A5C}" srcOrd="0" destOrd="0" presId="urn:microsoft.com/office/officeart/2005/8/layout/orgChart1"/>
    <dgm:cxn modelId="{B5EC48D6-37FB-4348-8412-CA77B870342A}" type="presParOf" srcId="{A9E97FCF-44A9-427C-A2EA-B9AD29817833}" destId="{96FB7488-074D-46D9-AE79-0AED4196BDC6}" srcOrd="1" destOrd="0" presId="urn:microsoft.com/office/officeart/2005/8/layout/orgChart1"/>
    <dgm:cxn modelId="{E47E04A6-7E89-49DA-BFEA-87C1E4B5AAA6}" type="presParOf" srcId="{49538B66-028A-4612-A839-8DC4011DEE10}" destId="{67E0231F-7F5B-4541-8ECF-BEE9C02D3A9A}" srcOrd="1" destOrd="0" presId="urn:microsoft.com/office/officeart/2005/8/layout/orgChart1"/>
    <dgm:cxn modelId="{1F6B33B2-C897-4E55-BFE2-62AC9D19788E}" type="presParOf" srcId="{67E0231F-7F5B-4541-8ECF-BEE9C02D3A9A}" destId="{423DFD63-E907-4C73-B01B-DED6229F22AF}" srcOrd="0" destOrd="0" presId="urn:microsoft.com/office/officeart/2005/8/layout/orgChart1"/>
    <dgm:cxn modelId="{41B97E25-74BE-4BB1-80D1-67B897727055}" type="presParOf" srcId="{67E0231F-7F5B-4541-8ECF-BEE9C02D3A9A}" destId="{0CEB2766-30F9-46BC-B664-C8E1620FB9B0}" srcOrd="1" destOrd="0" presId="urn:microsoft.com/office/officeart/2005/8/layout/orgChart1"/>
    <dgm:cxn modelId="{193C37B2-D975-42B4-8B19-0C11D3E33481}" type="presParOf" srcId="{0CEB2766-30F9-46BC-B664-C8E1620FB9B0}" destId="{848188DE-98EA-4910-ADC2-3AC151B84885}" srcOrd="0" destOrd="0" presId="urn:microsoft.com/office/officeart/2005/8/layout/orgChart1"/>
    <dgm:cxn modelId="{6CB1914E-7CB7-4D52-8462-3585154A242B}" type="presParOf" srcId="{848188DE-98EA-4910-ADC2-3AC151B84885}" destId="{92838054-8647-4A29-AE4D-9E1451370928}" srcOrd="0" destOrd="0" presId="urn:microsoft.com/office/officeart/2005/8/layout/orgChart1"/>
    <dgm:cxn modelId="{5351A5ED-1B3E-41B3-AB3C-9F811CC1F853}" type="presParOf" srcId="{848188DE-98EA-4910-ADC2-3AC151B84885}" destId="{71FED466-6470-4C3D-8ED9-FE1056355FF5}" srcOrd="1" destOrd="0" presId="urn:microsoft.com/office/officeart/2005/8/layout/orgChart1"/>
    <dgm:cxn modelId="{A6C6C4DB-B020-4A6C-AF9E-D5FF126EE523}" type="presParOf" srcId="{0CEB2766-30F9-46BC-B664-C8E1620FB9B0}" destId="{300D467E-402B-4D45-869B-9AEF85DCFB79}" srcOrd="1" destOrd="0" presId="urn:microsoft.com/office/officeart/2005/8/layout/orgChart1"/>
    <dgm:cxn modelId="{B171B9B7-B2AF-4DA9-A295-2776EB847F9E}" type="presParOf" srcId="{300D467E-402B-4D45-869B-9AEF85DCFB79}" destId="{00AFFA76-1BB5-4ACD-9922-BB0BB297EF66}" srcOrd="0" destOrd="0" presId="urn:microsoft.com/office/officeart/2005/8/layout/orgChart1"/>
    <dgm:cxn modelId="{666CC261-98C8-47CB-8A26-CC328656F7A2}" type="presParOf" srcId="{300D467E-402B-4D45-869B-9AEF85DCFB79}" destId="{727AA113-BCB6-4C75-B9F8-50E1742515D4}" srcOrd="1" destOrd="0" presId="urn:microsoft.com/office/officeart/2005/8/layout/orgChart1"/>
    <dgm:cxn modelId="{EFC04B0D-1DF7-4B0B-B4FE-5AB6E24BEAC2}" type="presParOf" srcId="{727AA113-BCB6-4C75-B9F8-50E1742515D4}" destId="{920A6AD6-DEA9-4931-AB0A-5D34F1B73CEA}" srcOrd="0" destOrd="0" presId="urn:microsoft.com/office/officeart/2005/8/layout/orgChart1"/>
    <dgm:cxn modelId="{CCE5FB54-CC01-47A7-8BCB-55ADA58BD3A1}" type="presParOf" srcId="{920A6AD6-DEA9-4931-AB0A-5D34F1B73CEA}" destId="{2076E856-FB22-45E0-A1C3-22CD6EBEE187}" srcOrd="0" destOrd="0" presId="urn:microsoft.com/office/officeart/2005/8/layout/orgChart1"/>
    <dgm:cxn modelId="{E791F065-329F-4B28-88FF-92FF488C0069}" type="presParOf" srcId="{920A6AD6-DEA9-4931-AB0A-5D34F1B73CEA}" destId="{A9212D09-8CF8-4503-AAD0-DF7FCC2B7719}" srcOrd="1" destOrd="0" presId="urn:microsoft.com/office/officeart/2005/8/layout/orgChart1"/>
    <dgm:cxn modelId="{B8128A5F-1927-447A-AE67-AF8DDD2DA6AA}" type="presParOf" srcId="{727AA113-BCB6-4C75-B9F8-50E1742515D4}" destId="{AFD0DFE5-2F62-49CA-9B2C-85D1F0E890B0}" srcOrd="1" destOrd="0" presId="urn:microsoft.com/office/officeart/2005/8/layout/orgChart1"/>
    <dgm:cxn modelId="{75F9FA4F-12A6-4B69-98FE-F585D6B90EDD}" type="presParOf" srcId="{727AA113-BCB6-4C75-B9F8-50E1742515D4}" destId="{D368E159-303D-4535-9E39-7FCB89437992}" srcOrd="2" destOrd="0" presId="urn:microsoft.com/office/officeart/2005/8/layout/orgChart1"/>
    <dgm:cxn modelId="{BDEA7B6A-B74A-49F5-A031-6EA262F1D6E7}" type="presParOf" srcId="{300D467E-402B-4D45-869B-9AEF85DCFB79}" destId="{3B6FE21B-5573-4BBF-A262-9925E88E6771}" srcOrd="2" destOrd="0" presId="urn:microsoft.com/office/officeart/2005/8/layout/orgChart1"/>
    <dgm:cxn modelId="{0C9EAC8C-AA4D-4EDB-AE8E-49A6FC787F3B}" type="presParOf" srcId="{300D467E-402B-4D45-869B-9AEF85DCFB79}" destId="{00078312-35A5-49F3-B6BA-D487E97B271F}" srcOrd="3" destOrd="0" presId="urn:microsoft.com/office/officeart/2005/8/layout/orgChart1"/>
    <dgm:cxn modelId="{4DE4FC6F-F999-40AB-AFD0-349443B139D3}" type="presParOf" srcId="{00078312-35A5-49F3-B6BA-D487E97B271F}" destId="{66831F75-0BB8-4A89-A81C-D9177F7D4D3C}" srcOrd="0" destOrd="0" presId="urn:microsoft.com/office/officeart/2005/8/layout/orgChart1"/>
    <dgm:cxn modelId="{736B4204-CA80-477C-9D72-22F1E5D1AEDC}" type="presParOf" srcId="{66831F75-0BB8-4A89-A81C-D9177F7D4D3C}" destId="{A1FB83BE-5776-4010-A7A6-7F3F4E731814}" srcOrd="0" destOrd="0" presId="urn:microsoft.com/office/officeart/2005/8/layout/orgChart1"/>
    <dgm:cxn modelId="{7ED710BC-614A-479E-B70E-89B4E407B139}" type="presParOf" srcId="{66831F75-0BB8-4A89-A81C-D9177F7D4D3C}" destId="{FDF8D85E-94CD-44D9-A717-09E00C5A1765}" srcOrd="1" destOrd="0" presId="urn:microsoft.com/office/officeart/2005/8/layout/orgChart1"/>
    <dgm:cxn modelId="{2D3D58C8-A8A4-4E82-BCC1-A878B60FEB67}" type="presParOf" srcId="{00078312-35A5-49F3-B6BA-D487E97B271F}" destId="{03CB1262-BA64-4EB6-8B4F-3F6C180FC9D1}" srcOrd="1" destOrd="0" presId="urn:microsoft.com/office/officeart/2005/8/layout/orgChart1"/>
    <dgm:cxn modelId="{119F6D7C-9CB8-420F-B1B4-957A3D879933}" type="presParOf" srcId="{03CB1262-BA64-4EB6-8B4F-3F6C180FC9D1}" destId="{EF3F4C50-4436-47DE-AF21-D342B2399602}" srcOrd="0" destOrd="0" presId="urn:microsoft.com/office/officeart/2005/8/layout/orgChart1"/>
    <dgm:cxn modelId="{223DF3C8-5A67-4096-ABE8-CA5ADC077984}" type="presParOf" srcId="{03CB1262-BA64-4EB6-8B4F-3F6C180FC9D1}" destId="{30D95FE3-5285-46C1-9113-1D8BECFBEAE4}" srcOrd="1" destOrd="0" presId="urn:microsoft.com/office/officeart/2005/8/layout/orgChart1"/>
    <dgm:cxn modelId="{57170F4B-25F1-4E4A-819E-6D60E03628B0}" type="presParOf" srcId="{30D95FE3-5285-46C1-9113-1D8BECFBEAE4}" destId="{C8AEC35E-3CEB-4281-9CCD-755F0587BEBB}" srcOrd="0" destOrd="0" presId="urn:microsoft.com/office/officeart/2005/8/layout/orgChart1"/>
    <dgm:cxn modelId="{8D4F23FB-FA7C-46DC-9AC8-F0AE7467DD66}" type="presParOf" srcId="{C8AEC35E-3CEB-4281-9CCD-755F0587BEBB}" destId="{4F536BCA-E3AE-4A22-8BBB-E20DB7A2B3BC}" srcOrd="0" destOrd="0" presId="urn:microsoft.com/office/officeart/2005/8/layout/orgChart1"/>
    <dgm:cxn modelId="{253A6C06-E9E4-4446-8C7D-DFB96E20354A}" type="presParOf" srcId="{C8AEC35E-3CEB-4281-9CCD-755F0587BEBB}" destId="{1F4999B4-84D7-4628-9D54-A511E001FB8C}" srcOrd="1" destOrd="0" presId="urn:microsoft.com/office/officeart/2005/8/layout/orgChart1"/>
    <dgm:cxn modelId="{F50365AE-D2E7-43BF-A52C-750AB79D67F5}" type="presParOf" srcId="{30D95FE3-5285-46C1-9113-1D8BECFBEAE4}" destId="{552D2337-8CC9-41F0-86BF-B633A60DD670}" srcOrd="1" destOrd="0" presId="urn:microsoft.com/office/officeart/2005/8/layout/orgChart1"/>
    <dgm:cxn modelId="{0BA60864-04ED-42CA-A7E5-320D85579DB5}" type="presParOf" srcId="{552D2337-8CC9-41F0-86BF-B633A60DD670}" destId="{9CB3ADAB-5D55-4677-BFF6-27AFF3E1DA6F}" srcOrd="0" destOrd="0" presId="urn:microsoft.com/office/officeart/2005/8/layout/orgChart1"/>
    <dgm:cxn modelId="{41C91F75-12F5-493F-BC2D-A33289668E64}" type="presParOf" srcId="{552D2337-8CC9-41F0-86BF-B633A60DD670}" destId="{EA08347B-9B08-405B-A7B3-D141F69D4843}" srcOrd="1" destOrd="0" presId="urn:microsoft.com/office/officeart/2005/8/layout/orgChart1"/>
    <dgm:cxn modelId="{B5804760-E916-4EDF-B6E2-3801EF634F5B}" type="presParOf" srcId="{EA08347B-9B08-405B-A7B3-D141F69D4843}" destId="{F5DFE1B9-B867-4C17-8A02-D0F1DE9FD739}" srcOrd="0" destOrd="0" presId="urn:microsoft.com/office/officeart/2005/8/layout/orgChart1"/>
    <dgm:cxn modelId="{7017BED7-1FDB-47F8-8DB9-A586C9FACFD8}" type="presParOf" srcId="{F5DFE1B9-B867-4C17-8A02-D0F1DE9FD739}" destId="{2AF6B637-314B-4CDA-81B9-0566AD26FAED}" srcOrd="0" destOrd="0" presId="urn:microsoft.com/office/officeart/2005/8/layout/orgChart1"/>
    <dgm:cxn modelId="{C9982CB2-6538-4DA9-93C2-DDBF36AF725B}" type="presParOf" srcId="{F5DFE1B9-B867-4C17-8A02-D0F1DE9FD739}" destId="{ECFF678D-DD92-4733-9936-48F524EC96D3}" srcOrd="1" destOrd="0" presId="urn:microsoft.com/office/officeart/2005/8/layout/orgChart1"/>
    <dgm:cxn modelId="{986B40C5-03F7-44C9-B388-6C8BA90BABD1}" type="presParOf" srcId="{EA08347B-9B08-405B-A7B3-D141F69D4843}" destId="{5FBD440D-B8DD-4B3C-AD54-E59A303D8A7E}" srcOrd="1" destOrd="0" presId="urn:microsoft.com/office/officeart/2005/8/layout/orgChart1"/>
    <dgm:cxn modelId="{4FD4E2EE-C946-4EFA-A74A-4705E43FDDAF}" type="presParOf" srcId="{5FBD440D-B8DD-4B3C-AD54-E59A303D8A7E}" destId="{FAA1C841-3AC5-4812-88ED-B06D7F815F09}" srcOrd="0" destOrd="0" presId="urn:microsoft.com/office/officeart/2005/8/layout/orgChart1"/>
    <dgm:cxn modelId="{4F88CEB9-7C58-435C-B9AA-96D3519D30F9}" type="presParOf" srcId="{5FBD440D-B8DD-4B3C-AD54-E59A303D8A7E}" destId="{F18EA8FC-B0A0-4488-A183-B01B25486CB3}" srcOrd="1" destOrd="0" presId="urn:microsoft.com/office/officeart/2005/8/layout/orgChart1"/>
    <dgm:cxn modelId="{B3D3D544-C235-4936-98F0-C91FB233362B}" type="presParOf" srcId="{F18EA8FC-B0A0-4488-A183-B01B25486CB3}" destId="{CD91D3B0-6E30-4DF7-B3D2-5F05E735257D}" srcOrd="0" destOrd="0" presId="urn:microsoft.com/office/officeart/2005/8/layout/orgChart1"/>
    <dgm:cxn modelId="{7C8E85B0-877F-4BEE-B073-8AD59E943BCA}" type="presParOf" srcId="{CD91D3B0-6E30-4DF7-B3D2-5F05E735257D}" destId="{6602648A-DCC2-438B-BFA7-C82CD52913EB}" srcOrd="0" destOrd="0" presId="urn:microsoft.com/office/officeart/2005/8/layout/orgChart1"/>
    <dgm:cxn modelId="{F10DF6E6-9BD3-4103-A42A-2B9C63C65A6D}" type="presParOf" srcId="{CD91D3B0-6E30-4DF7-B3D2-5F05E735257D}" destId="{32F37680-2EC4-46FD-A52C-B6EA003ED307}" srcOrd="1" destOrd="0" presId="urn:microsoft.com/office/officeart/2005/8/layout/orgChart1"/>
    <dgm:cxn modelId="{3A07458C-E968-4CDB-8F21-96683ABB954C}" type="presParOf" srcId="{F18EA8FC-B0A0-4488-A183-B01B25486CB3}" destId="{A15D7975-2CF7-4E13-BF76-D8AEF82DC8FC}" srcOrd="1" destOrd="0" presId="urn:microsoft.com/office/officeart/2005/8/layout/orgChart1"/>
    <dgm:cxn modelId="{D8ADD535-49A7-44FD-A0D0-24FD97AC8EAE}" type="presParOf" srcId="{F18EA8FC-B0A0-4488-A183-B01B25486CB3}" destId="{FA880320-070C-4464-8F9D-AB7DB30487B9}" srcOrd="2" destOrd="0" presId="urn:microsoft.com/office/officeart/2005/8/layout/orgChart1"/>
    <dgm:cxn modelId="{DF5C9901-62CE-4DB5-A410-0714453FA69A}" type="presParOf" srcId="{EA08347B-9B08-405B-A7B3-D141F69D4843}" destId="{DB5F87B0-1E14-4435-B880-BD4F7D5EC7F5}" srcOrd="2" destOrd="0" presId="urn:microsoft.com/office/officeart/2005/8/layout/orgChart1"/>
    <dgm:cxn modelId="{1B1C4663-DEB0-4611-BBD5-50EA137A01B6}" type="presParOf" srcId="{30D95FE3-5285-46C1-9113-1D8BECFBEAE4}" destId="{873EF617-F0CB-4EC8-A5A3-C8609637817C}" srcOrd="2" destOrd="0" presId="urn:microsoft.com/office/officeart/2005/8/layout/orgChart1"/>
    <dgm:cxn modelId="{4116E2FC-CAFB-4B16-BF10-3F73D2070966}" type="presParOf" srcId="{00078312-35A5-49F3-B6BA-D487E97B271F}" destId="{F04297A6-FBDB-4A4D-ABD9-8DFF3B6640C2}" srcOrd="2" destOrd="0" presId="urn:microsoft.com/office/officeart/2005/8/layout/orgChart1"/>
    <dgm:cxn modelId="{3A12A717-87F1-4249-B07C-43B0DD24979D}" type="presParOf" srcId="{300D467E-402B-4D45-869B-9AEF85DCFB79}" destId="{A9C0AD86-A574-40E2-811A-0155D034682E}" srcOrd="4" destOrd="0" presId="urn:microsoft.com/office/officeart/2005/8/layout/orgChart1"/>
    <dgm:cxn modelId="{CF5DF021-78EA-42F2-AA8E-0EF6412959D7}" type="presParOf" srcId="{300D467E-402B-4D45-869B-9AEF85DCFB79}" destId="{983D74C4-0E6D-43AD-96C1-BFAEB0CF34A6}" srcOrd="5" destOrd="0" presId="urn:microsoft.com/office/officeart/2005/8/layout/orgChart1"/>
    <dgm:cxn modelId="{3AE0A689-C540-4835-81FB-57A96954C963}" type="presParOf" srcId="{983D74C4-0E6D-43AD-96C1-BFAEB0CF34A6}" destId="{ECC97CDF-DFBF-4B2A-B42E-8816CB3CA006}" srcOrd="0" destOrd="0" presId="urn:microsoft.com/office/officeart/2005/8/layout/orgChart1"/>
    <dgm:cxn modelId="{7D378832-5D2D-45B9-9CA0-60729CF01B12}" type="presParOf" srcId="{ECC97CDF-DFBF-4B2A-B42E-8816CB3CA006}" destId="{6A096905-9CA4-4C8C-AFD0-D70FE8FFC39A}" srcOrd="0" destOrd="0" presId="urn:microsoft.com/office/officeart/2005/8/layout/orgChart1"/>
    <dgm:cxn modelId="{485EC701-992C-4923-9D95-61FECB1612DE}" type="presParOf" srcId="{ECC97CDF-DFBF-4B2A-B42E-8816CB3CA006}" destId="{56E1CF5A-AD17-402A-92D8-933551EED704}" srcOrd="1" destOrd="0" presId="urn:microsoft.com/office/officeart/2005/8/layout/orgChart1"/>
    <dgm:cxn modelId="{F27ECB8D-6551-46A3-AFBD-4B163155217F}" type="presParOf" srcId="{983D74C4-0E6D-43AD-96C1-BFAEB0CF34A6}" destId="{5FB28119-76DB-443A-B125-56F81230960C}" srcOrd="1" destOrd="0" presId="urn:microsoft.com/office/officeart/2005/8/layout/orgChart1"/>
    <dgm:cxn modelId="{BCC6DB5B-C45C-49F4-B60A-CB465AEFF395}" type="presParOf" srcId="{983D74C4-0E6D-43AD-96C1-BFAEB0CF34A6}" destId="{785C273E-525C-4600-B5FB-EA7466143BD4}" srcOrd="2" destOrd="0" presId="urn:microsoft.com/office/officeart/2005/8/layout/orgChart1"/>
    <dgm:cxn modelId="{14E5B2DA-C02C-42EB-9E65-59204296E770}" type="presParOf" srcId="{0CEB2766-30F9-46BC-B664-C8E1620FB9B0}" destId="{7ED3B886-6D77-4605-8451-CCB56245E63B}" srcOrd="2" destOrd="0" presId="urn:microsoft.com/office/officeart/2005/8/layout/orgChart1"/>
    <dgm:cxn modelId="{5AC45B99-1F2B-462C-8FFF-D1A35B7799B0}" type="presParOf" srcId="{49538B66-028A-4612-A839-8DC4011DEE10}" destId="{F60B1321-98C2-467D-BA3D-8DF0770C6EF4}" srcOrd="2" destOrd="0" presId="urn:microsoft.com/office/officeart/2005/8/layout/orgChart1"/>
    <dgm:cxn modelId="{28B6F501-1B62-445D-8F9C-F12AAA4BA955}" type="presParOf" srcId="{ABD837A8-AAE8-4A49-B0B7-B15DFD094D16}" destId="{492F4D7C-D8F7-40D1-984C-3352CF9161EC}" srcOrd="2" destOrd="0" presId="urn:microsoft.com/office/officeart/2005/8/layout/orgChart1"/>
    <dgm:cxn modelId="{4820E4B9-E9FE-498E-8C64-1A1FC348D0A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591A6B4A-6DD8-4D4E-B391-54D67DA83156}" type="presOf" srcId="{9941FE08-370F-4C0B-B7C0-884491FBACBA}" destId="{CB0FD2B3-98E1-4C63-95F2-24D1480A7A61}" srcOrd="0" destOrd="0" presId="urn:microsoft.com/office/officeart/2005/8/layout/orgChart1"/>
    <dgm:cxn modelId="{593A91FA-B5C2-4702-B193-272BC39C0271}" type="presOf" srcId="{C07B5558-B5FE-4033-9577-DFA2DCB46ABC}" destId="{9C74B01B-7088-4A33-8303-445D6CC28277}" srcOrd="0" destOrd="0" presId="urn:microsoft.com/office/officeart/2005/8/layout/orgChart1"/>
    <dgm:cxn modelId="{EF93052C-A0D0-43C5-9595-8B4FED28A79F}" type="presOf" srcId="{BF6369B4-C7FC-48BE-8557-58DD6C7CB978}" destId="{6A096905-9CA4-4C8C-AFD0-D70FE8FFC39A}" srcOrd="0" destOrd="0" presId="urn:microsoft.com/office/officeart/2005/8/layout/orgChart1"/>
    <dgm:cxn modelId="{160241C1-3B00-489C-B2BF-844505411E3F}" type="presOf" srcId="{BB309E08-39F2-4600-AED5-49A2213CBA3E}" destId="{2076E856-FB22-45E0-A1C3-22CD6EBEE187}"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77C08981-5AF4-4B73-98E1-6224B222212D}" type="presOf" srcId="{E540E76C-ABB5-4F5F-BC7E-B5E2C2F51C06}" destId="{FAA1C841-3AC5-4812-88ED-B06D7F815F09}" srcOrd="0" destOrd="0" presId="urn:microsoft.com/office/officeart/2005/8/layout/orgChart1"/>
    <dgm:cxn modelId="{72C7854E-706C-4F89-A34A-5C53F9D2F7C4}" type="presOf" srcId="{FCBA488B-9379-4F1B-892B-A28167B00863}" destId="{96FB7488-074D-46D9-AE79-0AED4196BDC6}" srcOrd="1" destOrd="0" presId="urn:microsoft.com/office/officeart/2005/8/layout/orgChart1"/>
    <dgm:cxn modelId="{43E7ED16-8FE6-4ED0-9FDB-BDEA844A6951}" type="presOf" srcId="{4A85E487-6E50-47F8-9BCC-5096A248B99C}" destId="{FDF8D85E-94CD-44D9-A717-09E00C5A1765}" srcOrd="1" destOrd="0" presId="urn:microsoft.com/office/officeart/2005/8/layout/orgChart1"/>
    <dgm:cxn modelId="{40BE05B3-A232-454B-A7CA-4A3074D8AA0F}" type="presOf" srcId="{3AB46ACC-1AFA-475A-8B10-90CDFD73B014}" destId="{00AFFA76-1BB5-4ACD-9922-BB0BB297EF66}" srcOrd="0" destOrd="0" presId="urn:microsoft.com/office/officeart/2005/8/layout/orgChart1"/>
    <dgm:cxn modelId="{B7626484-8D4C-482B-B257-F2B2E9EC4177}" type="presOf" srcId="{F184975E-349A-4CBF-BB39-EC3617665101}" destId="{32F37680-2EC4-46FD-A52C-B6EA003ED307}" srcOrd="1" destOrd="0" presId="urn:microsoft.com/office/officeart/2005/8/layout/orgChart1"/>
    <dgm:cxn modelId="{A91D43B8-343A-410E-9C82-C3C8229D5C53}" type="presOf" srcId="{F703D087-E0E7-4964-89D9-C54985F6A02C}" destId="{1D20635F-232A-435B-A127-80E62CF29CD9}" srcOrd="0" destOrd="0" presId="urn:microsoft.com/office/officeart/2005/8/layout/orgChart1"/>
    <dgm:cxn modelId="{7038A599-0714-4E26-9013-B7D7531CF578}" type="presOf" srcId="{BB309E08-39F2-4600-AED5-49A2213CBA3E}" destId="{A9212D09-8CF8-4503-AAD0-DF7FCC2B7719}" srcOrd="1" destOrd="0" presId="urn:microsoft.com/office/officeart/2005/8/layout/orgChart1"/>
    <dgm:cxn modelId="{AD133E2E-78F2-49EC-9719-273D7F25FEAF}" type="presOf" srcId="{4A85E487-6E50-47F8-9BCC-5096A248B99C}" destId="{A1FB83BE-5776-4010-A7A6-7F3F4E731814}"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1783421-85DE-422A-83ED-F31048491B92}" type="presOf" srcId="{9941FE08-370F-4C0B-B7C0-884491FBACBA}" destId="{A868FCB6-B149-45A8-89E7-F2D886F9A2EF}" srcOrd="1" destOrd="0" presId="urn:microsoft.com/office/officeart/2005/8/layout/orgChart1"/>
    <dgm:cxn modelId="{C5B18BD4-EA58-4467-BE5C-771D251CE3F7}" type="presOf" srcId="{F48ECA67-F44F-4F2B-BE4B-265E2A06353D}" destId="{2AF6B637-314B-4CDA-81B9-0566AD26FAED}" srcOrd="0" destOrd="0" presId="urn:microsoft.com/office/officeart/2005/8/layout/orgChart1"/>
    <dgm:cxn modelId="{63F8D23F-D923-49D2-B616-AF885EF08EBE}" type="presOf" srcId="{D7E9DDF7-C64D-4FB2-BD8B-582A5976CE68}" destId="{1F4999B4-84D7-4628-9D54-A511E001FB8C}" srcOrd="1" destOrd="0" presId="urn:microsoft.com/office/officeart/2005/8/layout/orgChart1"/>
    <dgm:cxn modelId="{6CBBA0E4-B954-4A29-9B8F-F68B0C6FAF57}" type="presOf" srcId="{30B491EF-D6AA-41ED-9CF5-86D4CE5F11F7}" destId="{71FED466-6470-4C3D-8ED9-FE1056355FF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2AAFD855-BC5F-4986-8064-C15C82463D34}" type="presOf" srcId="{D7E9DDF7-C64D-4FB2-BD8B-582A5976CE68}" destId="{4F536BCA-E3AE-4A22-8BBB-E20DB7A2B3BC}" srcOrd="0" destOrd="0" presId="urn:microsoft.com/office/officeart/2005/8/layout/orgChart1"/>
    <dgm:cxn modelId="{6B15B09E-3CE7-4EFD-8DEF-E87E0BDFB0EA}" type="presOf" srcId="{3B86EE78-4949-4B96-A226-46AE6C880DFC}" destId="{EF3F4C50-4436-47DE-AF21-D342B2399602}" srcOrd="0" destOrd="0" presId="urn:microsoft.com/office/officeart/2005/8/layout/orgChart1"/>
    <dgm:cxn modelId="{9C831F2D-4239-4CFB-9DFB-9BE7A0CA9CF7}" type="presOf" srcId="{BF6369B4-C7FC-48BE-8557-58DD6C7CB978}" destId="{56E1CF5A-AD17-402A-92D8-933551EED704}"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01565205-898C-481B-89D7-C38EDA840153}" type="presOf" srcId="{C43D2E28-0C1D-4816-8555-5F7DD35B3317}" destId="{7D1891B7-71E1-4466-9AD6-9E0CB6C68BCF}" srcOrd="1" destOrd="0" presId="urn:microsoft.com/office/officeart/2005/8/layout/orgChart1"/>
    <dgm:cxn modelId="{03BCAFBD-DE4A-464D-82D7-6AD708923430}" type="presOf" srcId="{F48ECA67-F44F-4F2B-BE4B-265E2A06353D}" destId="{ECFF678D-DD92-4733-9936-48F524EC96D3}" srcOrd="1" destOrd="0" presId="urn:microsoft.com/office/officeart/2005/8/layout/orgChart1"/>
    <dgm:cxn modelId="{366AE295-BE8F-4842-AA65-18DB9B9ECD28}" type="presOf" srcId="{07F2CDD9-1A3B-4040-9997-46948BF1F146}" destId="{171FAA40-658F-40AE-886D-668F6A84496F}" srcOrd="0" destOrd="0" presId="urn:microsoft.com/office/officeart/2005/8/layout/orgChart1"/>
    <dgm:cxn modelId="{AC3C8F2E-82CF-4BF3-A003-A207F35AF6ED}" type="presOf" srcId="{AADE4F90-6322-4A54-BEFF-AB3ECA0E4F29}" destId="{9CB3ADAB-5D55-4677-BFF6-27AFF3E1DA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1C1EB00E-3DCE-4AE8-B5FA-D2BA569190C9}" type="presOf" srcId="{82466762-97D7-4752-95D6-1EA96F082D9A}" destId="{A9C0AD86-A574-40E2-811A-0155D034682E}" srcOrd="0" destOrd="0" presId="urn:microsoft.com/office/officeart/2005/8/layout/orgChart1"/>
    <dgm:cxn modelId="{A2AC9DA1-C892-4F23-88AA-50BBAB54DF4D}" type="presOf" srcId="{C43D2E28-0C1D-4816-8555-5F7DD35B3317}" destId="{2F0C6C9A-CAF6-4FE9-8ED2-DECEC25ED750}" srcOrd="0" destOrd="0" presId="urn:microsoft.com/office/officeart/2005/8/layout/orgChart1"/>
    <dgm:cxn modelId="{43B1E50C-E0C7-4F35-AEE9-EADE76590F97}" type="presOf" srcId="{3633DFA1-BF3C-4902-BA82-14D2DF83CB7D}" destId="{423DFD63-E907-4C73-B01B-DED6229F22AF}" srcOrd="0" destOrd="0" presId="urn:microsoft.com/office/officeart/2005/8/layout/orgChart1"/>
    <dgm:cxn modelId="{CA77E222-7874-4E68-884F-9C799643258C}" type="presOf" srcId="{531AE681-58F1-42E7-B95C-27968BFB14E7}" destId="{3B6FE21B-5573-4BBF-A262-9925E88E677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FADEABCD-DBB6-458A-ABE7-679E0B751C67}" type="presOf" srcId="{30B491EF-D6AA-41ED-9CF5-86D4CE5F11F7}" destId="{92838054-8647-4A29-AE4D-9E1451370928}" srcOrd="0" destOrd="0" presId="urn:microsoft.com/office/officeart/2005/8/layout/orgChart1"/>
    <dgm:cxn modelId="{A69D96FB-793B-456C-B031-05C200E5595D}" type="presOf" srcId="{FCBA488B-9379-4F1B-892B-A28167B00863}" destId="{A637139C-3F30-4B0C-8BC7-BB9F64FF8A5C}" srcOrd="0" destOrd="0" presId="urn:microsoft.com/office/officeart/2005/8/layout/orgChart1"/>
    <dgm:cxn modelId="{C7DCC072-5523-42D4-970C-AFC2909C6ED2}" type="presOf" srcId="{F184975E-349A-4CBF-BB39-EC3617665101}" destId="{6602648A-DCC2-438B-BFA7-C82CD52913EB}"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83BDF462-CAC7-4600-A6FA-F888045F6F97}" type="presParOf" srcId="{1D20635F-232A-435B-A127-80E62CF29CD9}" destId="{F48C1AEF-05E5-456C-B8DA-7C1111BD394A}" srcOrd="0" destOrd="0" presId="urn:microsoft.com/office/officeart/2005/8/layout/orgChart1"/>
    <dgm:cxn modelId="{5DFEA4B6-EEFE-48C0-937F-2111DCC5D808}" type="presParOf" srcId="{F48C1AEF-05E5-456C-B8DA-7C1111BD394A}" destId="{EB15D458-A4B7-43A7-B3A5-F6C4748B18A1}" srcOrd="0" destOrd="0" presId="urn:microsoft.com/office/officeart/2005/8/layout/orgChart1"/>
    <dgm:cxn modelId="{BE3B2C30-1DD4-4F0B-A458-52FE8D6E87A7}" type="presParOf" srcId="{EB15D458-A4B7-43A7-B3A5-F6C4748B18A1}" destId="{2F0C6C9A-CAF6-4FE9-8ED2-DECEC25ED750}" srcOrd="0" destOrd="0" presId="urn:microsoft.com/office/officeart/2005/8/layout/orgChart1"/>
    <dgm:cxn modelId="{38AC06EF-73A6-4FC1-999E-BA2F167BE71D}" type="presParOf" srcId="{EB15D458-A4B7-43A7-B3A5-F6C4748B18A1}" destId="{7D1891B7-71E1-4466-9AD6-9E0CB6C68BCF}" srcOrd="1" destOrd="0" presId="urn:microsoft.com/office/officeart/2005/8/layout/orgChart1"/>
    <dgm:cxn modelId="{FDD15091-21EC-462B-BB16-033E920726DB}" type="presParOf" srcId="{F48C1AEF-05E5-456C-B8DA-7C1111BD394A}" destId="{27326C9C-1BE3-4BBF-AF8A-D767694BBCEC}" srcOrd="1" destOrd="0" presId="urn:microsoft.com/office/officeart/2005/8/layout/orgChart1"/>
    <dgm:cxn modelId="{2E273C6B-9AF4-40F3-ACA7-E442C671AE1A}" type="presParOf" srcId="{27326C9C-1BE3-4BBF-AF8A-D767694BBCEC}" destId="{171FAA40-658F-40AE-886D-668F6A84496F}" srcOrd="0" destOrd="0" presId="urn:microsoft.com/office/officeart/2005/8/layout/orgChart1"/>
    <dgm:cxn modelId="{0E7F9024-29DB-4829-A6DD-A62F45D13988}" type="presParOf" srcId="{27326C9C-1BE3-4BBF-AF8A-D767694BBCEC}" destId="{ABD837A8-AAE8-4A49-B0B7-B15DFD094D16}" srcOrd="1" destOrd="0" presId="urn:microsoft.com/office/officeart/2005/8/layout/orgChart1"/>
    <dgm:cxn modelId="{F1369EF0-59CD-4C8A-BB6A-D43A195FAEB4}" type="presParOf" srcId="{ABD837A8-AAE8-4A49-B0B7-B15DFD094D16}" destId="{43B3588B-D704-4A2F-9B45-D5FC432A835C}" srcOrd="0" destOrd="0" presId="urn:microsoft.com/office/officeart/2005/8/layout/orgChart1"/>
    <dgm:cxn modelId="{99EBC9D6-8371-4A4C-A8D0-8B8AE3B8A48C}" type="presParOf" srcId="{43B3588B-D704-4A2F-9B45-D5FC432A835C}" destId="{CB0FD2B3-98E1-4C63-95F2-24D1480A7A61}" srcOrd="0" destOrd="0" presId="urn:microsoft.com/office/officeart/2005/8/layout/orgChart1"/>
    <dgm:cxn modelId="{DF47A94E-44B0-46E2-8E94-37F0550112DF}" type="presParOf" srcId="{43B3588B-D704-4A2F-9B45-D5FC432A835C}" destId="{A868FCB6-B149-45A8-89E7-F2D886F9A2EF}" srcOrd="1" destOrd="0" presId="urn:microsoft.com/office/officeart/2005/8/layout/orgChart1"/>
    <dgm:cxn modelId="{8F4CAD13-100B-4191-8170-42C6C25D789E}" type="presParOf" srcId="{ABD837A8-AAE8-4A49-B0B7-B15DFD094D16}" destId="{59DB22D6-C223-4308-9C1B-761C8F8013BB}" srcOrd="1" destOrd="0" presId="urn:microsoft.com/office/officeart/2005/8/layout/orgChart1"/>
    <dgm:cxn modelId="{AA340FBA-D0DE-4627-9E06-867C768C303E}" type="presParOf" srcId="{59DB22D6-C223-4308-9C1B-761C8F8013BB}" destId="{9C74B01B-7088-4A33-8303-445D6CC28277}" srcOrd="0" destOrd="0" presId="urn:microsoft.com/office/officeart/2005/8/layout/orgChart1"/>
    <dgm:cxn modelId="{F445887E-D0D1-4680-98FA-96CA2F043334}" type="presParOf" srcId="{59DB22D6-C223-4308-9C1B-761C8F8013BB}" destId="{49538B66-028A-4612-A839-8DC4011DEE10}" srcOrd="1" destOrd="0" presId="urn:microsoft.com/office/officeart/2005/8/layout/orgChart1"/>
    <dgm:cxn modelId="{236BFD40-0398-4B2F-96D7-144C35A06D0B}" type="presParOf" srcId="{49538B66-028A-4612-A839-8DC4011DEE10}" destId="{A9E97FCF-44A9-427C-A2EA-B9AD29817833}" srcOrd="0" destOrd="0" presId="urn:microsoft.com/office/officeart/2005/8/layout/orgChart1"/>
    <dgm:cxn modelId="{7881B493-B86F-42A8-89EE-CC89D0820A5C}" type="presParOf" srcId="{A9E97FCF-44A9-427C-A2EA-B9AD29817833}" destId="{A637139C-3F30-4B0C-8BC7-BB9F64FF8A5C}" srcOrd="0" destOrd="0" presId="urn:microsoft.com/office/officeart/2005/8/layout/orgChart1"/>
    <dgm:cxn modelId="{8ED591CF-7216-4B4B-8B73-F4C911F1F1AE}" type="presParOf" srcId="{A9E97FCF-44A9-427C-A2EA-B9AD29817833}" destId="{96FB7488-074D-46D9-AE79-0AED4196BDC6}" srcOrd="1" destOrd="0" presId="urn:microsoft.com/office/officeart/2005/8/layout/orgChart1"/>
    <dgm:cxn modelId="{0BDE0C70-80E7-4664-81CF-49B2FDD93653}" type="presParOf" srcId="{49538B66-028A-4612-A839-8DC4011DEE10}" destId="{67E0231F-7F5B-4541-8ECF-BEE9C02D3A9A}" srcOrd="1" destOrd="0" presId="urn:microsoft.com/office/officeart/2005/8/layout/orgChart1"/>
    <dgm:cxn modelId="{619F7225-3A52-4B86-85CE-D146B14694DD}" type="presParOf" srcId="{67E0231F-7F5B-4541-8ECF-BEE9C02D3A9A}" destId="{423DFD63-E907-4C73-B01B-DED6229F22AF}" srcOrd="0" destOrd="0" presId="urn:microsoft.com/office/officeart/2005/8/layout/orgChart1"/>
    <dgm:cxn modelId="{80635345-0DBA-4149-905F-36545B0C6A68}" type="presParOf" srcId="{67E0231F-7F5B-4541-8ECF-BEE9C02D3A9A}" destId="{0CEB2766-30F9-46BC-B664-C8E1620FB9B0}" srcOrd="1" destOrd="0" presId="urn:microsoft.com/office/officeart/2005/8/layout/orgChart1"/>
    <dgm:cxn modelId="{92AA5B99-92D0-41AD-A70D-CC631ED39CF8}" type="presParOf" srcId="{0CEB2766-30F9-46BC-B664-C8E1620FB9B0}" destId="{848188DE-98EA-4910-ADC2-3AC151B84885}" srcOrd="0" destOrd="0" presId="urn:microsoft.com/office/officeart/2005/8/layout/orgChart1"/>
    <dgm:cxn modelId="{E58E07ED-86F2-4E21-94ED-5C876968A994}" type="presParOf" srcId="{848188DE-98EA-4910-ADC2-3AC151B84885}" destId="{92838054-8647-4A29-AE4D-9E1451370928}" srcOrd="0" destOrd="0" presId="urn:microsoft.com/office/officeart/2005/8/layout/orgChart1"/>
    <dgm:cxn modelId="{C7060548-C5B8-4353-8857-9518FD5EE924}" type="presParOf" srcId="{848188DE-98EA-4910-ADC2-3AC151B84885}" destId="{71FED466-6470-4C3D-8ED9-FE1056355FF5}" srcOrd="1" destOrd="0" presId="urn:microsoft.com/office/officeart/2005/8/layout/orgChart1"/>
    <dgm:cxn modelId="{3ADB6D7B-36B7-4A42-A676-0E2AE4D2D7F8}" type="presParOf" srcId="{0CEB2766-30F9-46BC-B664-C8E1620FB9B0}" destId="{300D467E-402B-4D45-869B-9AEF85DCFB79}" srcOrd="1" destOrd="0" presId="urn:microsoft.com/office/officeart/2005/8/layout/orgChart1"/>
    <dgm:cxn modelId="{42CC5266-8027-4478-A175-92FF5F4A2C4D}" type="presParOf" srcId="{300D467E-402B-4D45-869B-9AEF85DCFB79}" destId="{00AFFA76-1BB5-4ACD-9922-BB0BB297EF66}" srcOrd="0" destOrd="0" presId="urn:microsoft.com/office/officeart/2005/8/layout/orgChart1"/>
    <dgm:cxn modelId="{BF6E6BCC-1DF0-4378-96FE-A0C1C48CEB8E}" type="presParOf" srcId="{300D467E-402B-4D45-869B-9AEF85DCFB79}" destId="{727AA113-BCB6-4C75-B9F8-50E1742515D4}" srcOrd="1" destOrd="0" presId="urn:microsoft.com/office/officeart/2005/8/layout/orgChart1"/>
    <dgm:cxn modelId="{FA69475C-A162-424B-8571-92EA04A980A6}" type="presParOf" srcId="{727AA113-BCB6-4C75-B9F8-50E1742515D4}" destId="{920A6AD6-DEA9-4931-AB0A-5D34F1B73CEA}" srcOrd="0" destOrd="0" presId="urn:microsoft.com/office/officeart/2005/8/layout/orgChart1"/>
    <dgm:cxn modelId="{5B7FED18-5287-4857-942F-5A7C27411CA4}" type="presParOf" srcId="{920A6AD6-DEA9-4931-AB0A-5D34F1B73CEA}" destId="{2076E856-FB22-45E0-A1C3-22CD6EBEE187}" srcOrd="0" destOrd="0" presId="urn:microsoft.com/office/officeart/2005/8/layout/orgChart1"/>
    <dgm:cxn modelId="{1831F027-B9CE-48EB-B1C5-56B58B809716}" type="presParOf" srcId="{920A6AD6-DEA9-4931-AB0A-5D34F1B73CEA}" destId="{A9212D09-8CF8-4503-AAD0-DF7FCC2B7719}" srcOrd="1" destOrd="0" presId="urn:microsoft.com/office/officeart/2005/8/layout/orgChart1"/>
    <dgm:cxn modelId="{1251D85E-D603-42BB-9B78-EBCE9B6938BC}" type="presParOf" srcId="{727AA113-BCB6-4C75-B9F8-50E1742515D4}" destId="{AFD0DFE5-2F62-49CA-9B2C-85D1F0E890B0}" srcOrd="1" destOrd="0" presId="urn:microsoft.com/office/officeart/2005/8/layout/orgChart1"/>
    <dgm:cxn modelId="{7FE7DD9E-42E8-4689-A719-2D47881F58AF}" type="presParOf" srcId="{727AA113-BCB6-4C75-B9F8-50E1742515D4}" destId="{D368E159-303D-4535-9E39-7FCB89437992}" srcOrd="2" destOrd="0" presId="urn:microsoft.com/office/officeart/2005/8/layout/orgChart1"/>
    <dgm:cxn modelId="{440EE35D-0DC3-4939-9A59-DC2C503D1532}" type="presParOf" srcId="{300D467E-402B-4D45-869B-9AEF85DCFB79}" destId="{3B6FE21B-5573-4BBF-A262-9925E88E6771}" srcOrd="2" destOrd="0" presId="urn:microsoft.com/office/officeart/2005/8/layout/orgChart1"/>
    <dgm:cxn modelId="{57D2596C-B1DA-48A7-80AF-89690C62C522}" type="presParOf" srcId="{300D467E-402B-4D45-869B-9AEF85DCFB79}" destId="{00078312-35A5-49F3-B6BA-D487E97B271F}" srcOrd="3" destOrd="0" presId="urn:microsoft.com/office/officeart/2005/8/layout/orgChart1"/>
    <dgm:cxn modelId="{1D2E5AB3-4EFA-453A-9F18-71FC75789795}" type="presParOf" srcId="{00078312-35A5-49F3-B6BA-D487E97B271F}" destId="{66831F75-0BB8-4A89-A81C-D9177F7D4D3C}" srcOrd="0" destOrd="0" presId="urn:microsoft.com/office/officeart/2005/8/layout/orgChart1"/>
    <dgm:cxn modelId="{271ADB36-C2B3-493C-A6A1-7CBC3447D080}" type="presParOf" srcId="{66831F75-0BB8-4A89-A81C-D9177F7D4D3C}" destId="{A1FB83BE-5776-4010-A7A6-7F3F4E731814}" srcOrd="0" destOrd="0" presId="urn:microsoft.com/office/officeart/2005/8/layout/orgChart1"/>
    <dgm:cxn modelId="{A7C5F8B8-04E9-45B7-9D0E-E5FC705CC614}" type="presParOf" srcId="{66831F75-0BB8-4A89-A81C-D9177F7D4D3C}" destId="{FDF8D85E-94CD-44D9-A717-09E00C5A1765}" srcOrd="1" destOrd="0" presId="urn:microsoft.com/office/officeart/2005/8/layout/orgChart1"/>
    <dgm:cxn modelId="{B085FB8A-2854-495C-B843-21C3DF6DADEB}" type="presParOf" srcId="{00078312-35A5-49F3-B6BA-D487E97B271F}" destId="{03CB1262-BA64-4EB6-8B4F-3F6C180FC9D1}" srcOrd="1" destOrd="0" presId="urn:microsoft.com/office/officeart/2005/8/layout/orgChart1"/>
    <dgm:cxn modelId="{3229BBD0-E534-4AE4-8052-1A56AA9EEA7D}" type="presParOf" srcId="{03CB1262-BA64-4EB6-8B4F-3F6C180FC9D1}" destId="{EF3F4C50-4436-47DE-AF21-D342B2399602}" srcOrd="0" destOrd="0" presId="urn:microsoft.com/office/officeart/2005/8/layout/orgChart1"/>
    <dgm:cxn modelId="{753DB2CE-FDFB-42B0-855E-F600370B0150}" type="presParOf" srcId="{03CB1262-BA64-4EB6-8B4F-3F6C180FC9D1}" destId="{30D95FE3-5285-46C1-9113-1D8BECFBEAE4}" srcOrd="1" destOrd="0" presId="urn:microsoft.com/office/officeart/2005/8/layout/orgChart1"/>
    <dgm:cxn modelId="{339B2229-482B-4279-A034-2818963C4A4E}" type="presParOf" srcId="{30D95FE3-5285-46C1-9113-1D8BECFBEAE4}" destId="{C8AEC35E-3CEB-4281-9CCD-755F0587BEBB}" srcOrd="0" destOrd="0" presId="urn:microsoft.com/office/officeart/2005/8/layout/orgChart1"/>
    <dgm:cxn modelId="{6E592216-8A6D-451D-AAE7-6AE705B22B77}" type="presParOf" srcId="{C8AEC35E-3CEB-4281-9CCD-755F0587BEBB}" destId="{4F536BCA-E3AE-4A22-8BBB-E20DB7A2B3BC}" srcOrd="0" destOrd="0" presId="urn:microsoft.com/office/officeart/2005/8/layout/orgChart1"/>
    <dgm:cxn modelId="{C9FF6C85-6DF1-4148-98EF-B5D68C5F5DE7}" type="presParOf" srcId="{C8AEC35E-3CEB-4281-9CCD-755F0587BEBB}" destId="{1F4999B4-84D7-4628-9D54-A511E001FB8C}" srcOrd="1" destOrd="0" presId="urn:microsoft.com/office/officeart/2005/8/layout/orgChart1"/>
    <dgm:cxn modelId="{DF5D3720-C646-4744-9617-556B88612AC4}" type="presParOf" srcId="{30D95FE3-5285-46C1-9113-1D8BECFBEAE4}" destId="{552D2337-8CC9-41F0-86BF-B633A60DD670}" srcOrd="1" destOrd="0" presId="urn:microsoft.com/office/officeart/2005/8/layout/orgChart1"/>
    <dgm:cxn modelId="{6F3238C6-5552-47DA-B3D3-501101D04B80}" type="presParOf" srcId="{552D2337-8CC9-41F0-86BF-B633A60DD670}" destId="{9CB3ADAB-5D55-4677-BFF6-27AFF3E1DA6F}" srcOrd="0" destOrd="0" presId="urn:microsoft.com/office/officeart/2005/8/layout/orgChart1"/>
    <dgm:cxn modelId="{611873A3-80F1-443B-BBDE-AA1BA585EDEA}" type="presParOf" srcId="{552D2337-8CC9-41F0-86BF-B633A60DD670}" destId="{EA08347B-9B08-405B-A7B3-D141F69D4843}" srcOrd="1" destOrd="0" presId="urn:microsoft.com/office/officeart/2005/8/layout/orgChart1"/>
    <dgm:cxn modelId="{95EE7B9F-BECC-47C4-9C27-A05F9CCF0439}" type="presParOf" srcId="{EA08347B-9B08-405B-A7B3-D141F69D4843}" destId="{F5DFE1B9-B867-4C17-8A02-D0F1DE9FD739}" srcOrd="0" destOrd="0" presId="urn:microsoft.com/office/officeart/2005/8/layout/orgChart1"/>
    <dgm:cxn modelId="{2BDBFCD7-3FD2-4D1C-986A-33004E0883C9}" type="presParOf" srcId="{F5DFE1B9-B867-4C17-8A02-D0F1DE9FD739}" destId="{2AF6B637-314B-4CDA-81B9-0566AD26FAED}" srcOrd="0" destOrd="0" presId="urn:microsoft.com/office/officeart/2005/8/layout/orgChart1"/>
    <dgm:cxn modelId="{A3548ACE-EE80-4E63-B846-4B322C2DC4F0}" type="presParOf" srcId="{F5DFE1B9-B867-4C17-8A02-D0F1DE9FD739}" destId="{ECFF678D-DD92-4733-9936-48F524EC96D3}" srcOrd="1" destOrd="0" presId="urn:microsoft.com/office/officeart/2005/8/layout/orgChart1"/>
    <dgm:cxn modelId="{8B0B9D6F-C653-4376-9917-06C790F7D3E5}" type="presParOf" srcId="{EA08347B-9B08-405B-A7B3-D141F69D4843}" destId="{5FBD440D-B8DD-4B3C-AD54-E59A303D8A7E}" srcOrd="1" destOrd="0" presId="urn:microsoft.com/office/officeart/2005/8/layout/orgChart1"/>
    <dgm:cxn modelId="{A35CE497-B4FA-4D8F-9046-D4005C179D87}" type="presParOf" srcId="{5FBD440D-B8DD-4B3C-AD54-E59A303D8A7E}" destId="{FAA1C841-3AC5-4812-88ED-B06D7F815F09}" srcOrd="0" destOrd="0" presId="urn:microsoft.com/office/officeart/2005/8/layout/orgChart1"/>
    <dgm:cxn modelId="{F867B93F-80B9-4493-A9D5-8A8D2BB0E9D5}" type="presParOf" srcId="{5FBD440D-B8DD-4B3C-AD54-E59A303D8A7E}" destId="{F18EA8FC-B0A0-4488-A183-B01B25486CB3}" srcOrd="1" destOrd="0" presId="urn:microsoft.com/office/officeart/2005/8/layout/orgChart1"/>
    <dgm:cxn modelId="{9DDB0A60-4785-4495-AD29-7A48B26B06F2}" type="presParOf" srcId="{F18EA8FC-B0A0-4488-A183-B01B25486CB3}" destId="{CD91D3B0-6E30-4DF7-B3D2-5F05E735257D}" srcOrd="0" destOrd="0" presId="urn:microsoft.com/office/officeart/2005/8/layout/orgChart1"/>
    <dgm:cxn modelId="{92E27213-7DA3-4325-8571-DEF2C6A05DCE}" type="presParOf" srcId="{CD91D3B0-6E30-4DF7-B3D2-5F05E735257D}" destId="{6602648A-DCC2-438B-BFA7-C82CD52913EB}" srcOrd="0" destOrd="0" presId="urn:microsoft.com/office/officeart/2005/8/layout/orgChart1"/>
    <dgm:cxn modelId="{A1C49E08-1002-4EF5-949B-E707A91B693A}" type="presParOf" srcId="{CD91D3B0-6E30-4DF7-B3D2-5F05E735257D}" destId="{32F37680-2EC4-46FD-A52C-B6EA003ED307}" srcOrd="1" destOrd="0" presId="urn:microsoft.com/office/officeart/2005/8/layout/orgChart1"/>
    <dgm:cxn modelId="{16717B7B-B32C-4DDE-8F38-934CBFD34A50}" type="presParOf" srcId="{F18EA8FC-B0A0-4488-A183-B01B25486CB3}" destId="{A15D7975-2CF7-4E13-BF76-D8AEF82DC8FC}" srcOrd="1" destOrd="0" presId="urn:microsoft.com/office/officeart/2005/8/layout/orgChart1"/>
    <dgm:cxn modelId="{6575770A-C776-45FB-A1E4-336430BE8867}" type="presParOf" srcId="{F18EA8FC-B0A0-4488-A183-B01B25486CB3}" destId="{FA880320-070C-4464-8F9D-AB7DB30487B9}" srcOrd="2" destOrd="0" presId="urn:microsoft.com/office/officeart/2005/8/layout/orgChart1"/>
    <dgm:cxn modelId="{39B529A6-3557-46CA-9E52-64906CFEDB1E}" type="presParOf" srcId="{EA08347B-9B08-405B-A7B3-D141F69D4843}" destId="{DB5F87B0-1E14-4435-B880-BD4F7D5EC7F5}" srcOrd="2" destOrd="0" presId="urn:microsoft.com/office/officeart/2005/8/layout/orgChart1"/>
    <dgm:cxn modelId="{628CEE58-26C6-4557-9022-3E19C92ACC7A}" type="presParOf" srcId="{30D95FE3-5285-46C1-9113-1D8BECFBEAE4}" destId="{873EF617-F0CB-4EC8-A5A3-C8609637817C}" srcOrd="2" destOrd="0" presId="urn:microsoft.com/office/officeart/2005/8/layout/orgChart1"/>
    <dgm:cxn modelId="{2F4E5175-AE04-488F-985E-142FFF3DBE33}" type="presParOf" srcId="{00078312-35A5-49F3-B6BA-D487E97B271F}" destId="{F04297A6-FBDB-4A4D-ABD9-8DFF3B6640C2}" srcOrd="2" destOrd="0" presId="urn:microsoft.com/office/officeart/2005/8/layout/orgChart1"/>
    <dgm:cxn modelId="{A1246DDD-5420-4301-AAD9-F213B652CED4}" type="presParOf" srcId="{300D467E-402B-4D45-869B-9AEF85DCFB79}" destId="{A9C0AD86-A574-40E2-811A-0155D034682E}" srcOrd="4" destOrd="0" presId="urn:microsoft.com/office/officeart/2005/8/layout/orgChart1"/>
    <dgm:cxn modelId="{EED68CC4-33B0-429B-9366-018559022B03}" type="presParOf" srcId="{300D467E-402B-4D45-869B-9AEF85DCFB79}" destId="{983D74C4-0E6D-43AD-96C1-BFAEB0CF34A6}" srcOrd="5" destOrd="0" presId="urn:microsoft.com/office/officeart/2005/8/layout/orgChart1"/>
    <dgm:cxn modelId="{EC0BCD87-24F2-4260-9BFA-97D016BEB66B}" type="presParOf" srcId="{983D74C4-0E6D-43AD-96C1-BFAEB0CF34A6}" destId="{ECC97CDF-DFBF-4B2A-B42E-8816CB3CA006}" srcOrd="0" destOrd="0" presId="urn:microsoft.com/office/officeart/2005/8/layout/orgChart1"/>
    <dgm:cxn modelId="{281C27A7-FE19-4EA2-AA07-FBF9FCB7BB10}" type="presParOf" srcId="{ECC97CDF-DFBF-4B2A-B42E-8816CB3CA006}" destId="{6A096905-9CA4-4C8C-AFD0-D70FE8FFC39A}" srcOrd="0" destOrd="0" presId="urn:microsoft.com/office/officeart/2005/8/layout/orgChart1"/>
    <dgm:cxn modelId="{945E3F70-78FA-4E34-9182-4B98F029745B}" type="presParOf" srcId="{ECC97CDF-DFBF-4B2A-B42E-8816CB3CA006}" destId="{56E1CF5A-AD17-402A-92D8-933551EED704}" srcOrd="1" destOrd="0" presId="urn:microsoft.com/office/officeart/2005/8/layout/orgChart1"/>
    <dgm:cxn modelId="{D60F39A1-0317-4FFF-850F-A96A66E3EDCC}" type="presParOf" srcId="{983D74C4-0E6D-43AD-96C1-BFAEB0CF34A6}" destId="{5FB28119-76DB-443A-B125-56F81230960C}" srcOrd="1" destOrd="0" presId="urn:microsoft.com/office/officeart/2005/8/layout/orgChart1"/>
    <dgm:cxn modelId="{D92A2EF4-48E3-4531-AF4A-E642F1F5D99C}" type="presParOf" srcId="{983D74C4-0E6D-43AD-96C1-BFAEB0CF34A6}" destId="{785C273E-525C-4600-B5FB-EA7466143BD4}" srcOrd="2" destOrd="0" presId="urn:microsoft.com/office/officeart/2005/8/layout/orgChart1"/>
    <dgm:cxn modelId="{1C2A1BAE-F2E8-47B1-9353-BACF6DB520F3}" type="presParOf" srcId="{0CEB2766-30F9-46BC-B664-C8E1620FB9B0}" destId="{7ED3B886-6D77-4605-8451-CCB56245E63B}" srcOrd="2" destOrd="0" presId="urn:microsoft.com/office/officeart/2005/8/layout/orgChart1"/>
    <dgm:cxn modelId="{C3B40970-32CA-467B-A6AD-B2E539A565EC}" type="presParOf" srcId="{49538B66-028A-4612-A839-8DC4011DEE10}" destId="{F60B1321-98C2-467D-BA3D-8DF0770C6EF4}" srcOrd="2" destOrd="0" presId="urn:microsoft.com/office/officeart/2005/8/layout/orgChart1"/>
    <dgm:cxn modelId="{54F307A9-BAF7-4AA8-BAB2-2E4B1A52FCCB}" type="presParOf" srcId="{ABD837A8-AAE8-4A49-B0B7-B15DFD094D16}" destId="{492F4D7C-D8F7-40D1-984C-3352CF9161EC}" srcOrd="2" destOrd="0" presId="urn:microsoft.com/office/officeart/2005/8/layout/orgChart1"/>
    <dgm:cxn modelId="{DBB7DB45-CD3F-455A-9AF2-51EA4BBF6C5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FF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83303240-F528-44E6-B351-A75858D10CA5}" type="presOf" srcId="{30B491EF-D6AA-41ED-9CF5-86D4CE5F11F7}" destId="{71FED466-6470-4C3D-8ED9-FE1056355FF5}" srcOrd="1" destOrd="0" presId="urn:microsoft.com/office/officeart/2005/8/layout/orgChart1"/>
    <dgm:cxn modelId="{24F053A5-A7D2-4C47-9A90-A0A90D00472C}" type="presOf" srcId="{531AE681-58F1-42E7-B95C-27968BFB14E7}" destId="{3B6FE21B-5573-4BBF-A262-9925E88E6771}" srcOrd="0" destOrd="0" presId="urn:microsoft.com/office/officeart/2005/8/layout/orgChart1"/>
    <dgm:cxn modelId="{0B2D9390-AA8C-4985-B47A-73046775657B}" type="presOf" srcId="{F48ECA67-F44F-4F2B-BE4B-265E2A06353D}" destId="{ECFF678D-DD92-4733-9936-48F524EC96D3}" srcOrd="1" destOrd="0" presId="urn:microsoft.com/office/officeart/2005/8/layout/orgChart1"/>
    <dgm:cxn modelId="{A7EB189E-443E-4CC9-AECD-116C6E49C2D1}" type="presOf" srcId="{F184975E-349A-4CBF-BB39-EC3617665101}" destId="{6602648A-DCC2-438B-BFA7-C82CD52913EB}"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F30B5880-B031-4875-A2AB-62311AEDEAD8}" type="presOf" srcId="{D7E9DDF7-C64D-4FB2-BD8B-582A5976CE68}" destId="{4F536BCA-E3AE-4A22-8BBB-E20DB7A2B3BC}"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9E063091-EB11-4E38-904A-539508991B41}" type="presOf" srcId="{82466762-97D7-4752-95D6-1EA96F082D9A}" destId="{A9C0AD86-A574-40E2-811A-0155D034682E}" srcOrd="0" destOrd="0" presId="urn:microsoft.com/office/officeart/2005/8/layout/orgChart1"/>
    <dgm:cxn modelId="{D799A95C-1A72-48C9-AF9A-5DEDB3AA875F}" type="presOf" srcId="{AADE4F90-6322-4A54-BEFF-AB3ECA0E4F29}" destId="{9CB3ADAB-5D55-4677-BFF6-27AFF3E1DA6F}" srcOrd="0" destOrd="0" presId="urn:microsoft.com/office/officeart/2005/8/layout/orgChart1"/>
    <dgm:cxn modelId="{96EE408D-6EB1-4D74-96B2-C194A624AB7B}" type="presOf" srcId="{07F2CDD9-1A3B-4040-9997-46948BF1F146}" destId="{171FAA40-658F-40AE-886D-668F6A84496F}" srcOrd="0" destOrd="0" presId="urn:microsoft.com/office/officeart/2005/8/layout/orgChart1"/>
    <dgm:cxn modelId="{713C340F-1B77-4030-A18A-E3663E402832}"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29CD402-FB08-4110-ADC4-F46CFA1DB574}" type="presOf" srcId="{BF6369B4-C7FC-48BE-8557-58DD6C7CB978}" destId="{6A096905-9CA4-4C8C-AFD0-D70FE8FFC39A}" srcOrd="0" destOrd="0" presId="urn:microsoft.com/office/officeart/2005/8/layout/orgChart1"/>
    <dgm:cxn modelId="{054D890A-1AAA-4322-89C1-DC31DD754FC9}" type="presOf" srcId="{3633DFA1-BF3C-4902-BA82-14D2DF83CB7D}" destId="{423DFD63-E907-4C73-B01B-DED6229F22AF}" srcOrd="0" destOrd="0" presId="urn:microsoft.com/office/officeart/2005/8/layout/orgChart1"/>
    <dgm:cxn modelId="{D82F2E38-3FCF-4D0C-A9EE-7A64C69303C5}" type="presOf" srcId="{F48ECA67-F44F-4F2B-BE4B-265E2A06353D}" destId="{2AF6B637-314B-4CDA-81B9-0566AD26FAED}"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876F2E0-C585-440C-9069-FA55F461BAF4}" type="presOf" srcId="{C43D2E28-0C1D-4816-8555-5F7DD35B3317}" destId="{2F0C6C9A-CAF6-4FE9-8ED2-DECEC25ED750}" srcOrd="0" destOrd="0" presId="urn:microsoft.com/office/officeart/2005/8/layout/orgChart1"/>
    <dgm:cxn modelId="{9A048E4A-3E7D-4146-B2FE-F68CE992A08D}" type="presOf" srcId="{C07B5558-B5FE-4033-9577-DFA2DCB46ABC}" destId="{9C74B01B-7088-4A33-8303-445D6CC28277}" srcOrd="0" destOrd="0" presId="urn:microsoft.com/office/officeart/2005/8/layout/orgChart1"/>
    <dgm:cxn modelId="{FF1699AD-A982-49F0-95DA-3F951DA80B91}" type="presOf" srcId="{BB309E08-39F2-4600-AED5-49A2213CBA3E}" destId="{2076E856-FB22-45E0-A1C3-22CD6EBEE187}" srcOrd="0" destOrd="0" presId="urn:microsoft.com/office/officeart/2005/8/layout/orgChart1"/>
    <dgm:cxn modelId="{BCB6889C-4EF6-446B-B0F7-8A8AF8FCA3EB}" type="presOf" srcId="{BF6369B4-C7FC-48BE-8557-58DD6C7CB978}" destId="{56E1CF5A-AD17-402A-92D8-933551EED704}"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E92CF25A-CAD6-4E7B-A908-F8A305820CA3}" type="presOf" srcId="{4A85E487-6E50-47F8-9BCC-5096A248B99C}" destId="{A1FB83BE-5776-4010-A7A6-7F3F4E731814}" srcOrd="0" destOrd="0" presId="urn:microsoft.com/office/officeart/2005/8/layout/orgChart1"/>
    <dgm:cxn modelId="{7E02DC2A-33F3-452D-9C5D-52D073B71F6D}" type="presOf" srcId="{F184975E-349A-4CBF-BB39-EC3617665101}" destId="{32F37680-2EC4-46FD-A52C-B6EA003ED307}"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B8994568-A5EC-415C-A85C-D6BD81AF5A78}" type="presOf" srcId="{3AB46ACC-1AFA-475A-8B10-90CDFD73B014}" destId="{00AFFA76-1BB5-4ACD-9922-BB0BB297EF66}" srcOrd="0" destOrd="0" presId="urn:microsoft.com/office/officeart/2005/8/layout/orgChart1"/>
    <dgm:cxn modelId="{EC7C217D-1D90-47D9-A8FF-6E0EE26FE7E7}" type="presOf" srcId="{D7E9DDF7-C64D-4FB2-BD8B-582A5976CE68}" destId="{1F4999B4-84D7-4628-9D54-A511E001FB8C}" srcOrd="1" destOrd="0" presId="urn:microsoft.com/office/officeart/2005/8/layout/orgChart1"/>
    <dgm:cxn modelId="{9DF6BC2F-0FE8-47BA-ABE9-8195BC6D5233}" type="presOf" srcId="{3B86EE78-4949-4B96-A226-46AE6C880DFC}" destId="{EF3F4C50-4436-47DE-AF21-D342B2399602}" srcOrd="0" destOrd="0" presId="urn:microsoft.com/office/officeart/2005/8/layout/orgChart1"/>
    <dgm:cxn modelId="{A30C37EA-BB17-49D1-A5A5-7C3E5BC399BC}" type="presOf" srcId="{FCBA488B-9379-4F1B-892B-A28167B00863}" destId="{96FB7488-074D-46D9-AE79-0AED4196BDC6}" srcOrd="1" destOrd="0" presId="urn:microsoft.com/office/officeart/2005/8/layout/orgChart1"/>
    <dgm:cxn modelId="{866C9787-8900-4D74-8379-18BD9B1EEFBD}" type="presOf" srcId="{F703D087-E0E7-4964-89D9-C54985F6A02C}" destId="{1D20635F-232A-435B-A127-80E62CF29CD9}" srcOrd="0" destOrd="0" presId="urn:microsoft.com/office/officeart/2005/8/layout/orgChart1"/>
    <dgm:cxn modelId="{149DADE4-D602-4F7B-A7BC-2855BD704A5C}" type="presOf" srcId="{FCBA488B-9379-4F1B-892B-A28167B00863}" destId="{A637139C-3F30-4B0C-8BC7-BB9F64FF8A5C}" srcOrd="0" destOrd="0" presId="urn:microsoft.com/office/officeart/2005/8/layout/orgChart1"/>
    <dgm:cxn modelId="{CB8E059B-00B4-4C9A-AEFF-A548D7742C31}" type="presOf" srcId="{4A85E487-6E50-47F8-9BCC-5096A248B99C}" destId="{FDF8D85E-94CD-44D9-A717-09E00C5A1765}" srcOrd="1" destOrd="0" presId="urn:microsoft.com/office/officeart/2005/8/layout/orgChart1"/>
    <dgm:cxn modelId="{0C86D9CD-66DC-4B7A-B0C8-5DFDF4290022}" type="presOf" srcId="{9941FE08-370F-4C0B-B7C0-884491FBACBA}" destId="{CB0FD2B3-98E1-4C63-95F2-24D1480A7A61}" srcOrd="0" destOrd="0" presId="urn:microsoft.com/office/officeart/2005/8/layout/orgChart1"/>
    <dgm:cxn modelId="{7DEF6C63-33E0-4F23-883F-4CD561CEBAAC}" type="presOf" srcId="{C43D2E28-0C1D-4816-8555-5F7DD35B3317}" destId="{7D1891B7-71E1-4466-9AD6-9E0CB6C68BCF}"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F05D39B6-223D-4FFB-806B-6DB2D6433F1B}" type="presOf" srcId="{E540E76C-ABB5-4F5F-BC7E-B5E2C2F51C06}" destId="{FAA1C841-3AC5-4812-88ED-B06D7F815F09}" srcOrd="0" destOrd="0" presId="urn:microsoft.com/office/officeart/2005/8/layout/orgChart1"/>
    <dgm:cxn modelId="{DFA4DD84-C6FB-4878-A2F0-4879C6D4E91C}" type="presOf" srcId="{BB309E08-39F2-4600-AED5-49A2213CBA3E}" destId="{A9212D09-8CF8-4503-AAD0-DF7FCC2B7719}"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730908C8-1F1E-4021-AC80-9C7C9E491A65}" type="presOf" srcId="{30B491EF-D6AA-41ED-9CF5-86D4CE5F11F7}" destId="{92838054-8647-4A29-AE4D-9E1451370928}" srcOrd="0" destOrd="0" presId="urn:microsoft.com/office/officeart/2005/8/layout/orgChart1"/>
    <dgm:cxn modelId="{07B1566E-F509-45F7-B612-7CEFA539255A}" type="presParOf" srcId="{1D20635F-232A-435B-A127-80E62CF29CD9}" destId="{F48C1AEF-05E5-456C-B8DA-7C1111BD394A}" srcOrd="0" destOrd="0" presId="urn:microsoft.com/office/officeart/2005/8/layout/orgChart1"/>
    <dgm:cxn modelId="{31F63185-5615-4C96-82A2-ED1675367F8A}" type="presParOf" srcId="{F48C1AEF-05E5-456C-B8DA-7C1111BD394A}" destId="{EB15D458-A4B7-43A7-B3A5-F6C4748B18A1}" srcOrd="0" destOrd="0" presId="urn:microsoft.com/office/officeart/2005/8/layout/orgChart1"/>
    <dgm:cxn modelId="{94D9F932-DE14-4786-B928-987631B7AD34}" type="presParOf" srcId="{EB15D458-A4B7-43A7-B3A5-F6C4748B18A1}" destId="{2F0C6C9A-CAF6-4FE9-8ED2-DECEC25ED750}" srcOrd="0" destOrd="0" presId="urn:microsoft.com/office/officeart/2005/8/layout/orgChart1"/>
    <dgm:cxn modelId="{BF34E8AE-2D70-45BD-BE50-9A11CB2F3ED8}" type="presParOf" srcId="{EB15D458-A4B7-43A7-B3A5-F6C4748B18A1}" destId="{7D1891B7-71E1-4466-9AD6-9E0CB6C68BCF}" srcOrd="1" destOrd="0" presId="urn:microsoft.com/office/officeart/2005/8/layout/orgChart1"/>
    <dgm:cxn modelId="{466B6D1B-C59D-46D3-89C7-57DE24299408}" type="presParOf" srcId="{F48C1AEF-05E5-456C-B8DA-7C1111BD394A}" destId="{27326C9C-1BE3-4BBF-AF8A-D767694BBCEC}" srcOrd="1" destOrd="0" presId="urn:microsoft.com/office/officeart/2005/8/layout/orgChart1"/>
    <dgm:cxn modelId="{DBCAEA92-625C-43B7-B986-7D74BD5662EE}" type="presParOf" srcId="{27326C9C-1BE3-4BBF-AF8A-D767694BBCEC}" destId="{171FAA40-658F-40AE-886D-668F6A84496F}" srcOrd="0" destOrd="0" presId="urn:microsoft.com/office/officeart/2005/8/layout/orgChart1"/>
    <dgm:cxn modelId="{296AF438-910A-4756-B25F-451B8194F0A4}" type="presParOf" srcId="{27326C9C-1BE3-4BBF-AF8A-D767694BBCEC}" destId="{ABD837A8-AAE8-4A49-B0B7-B15DFD094D16}" srcOrd="1" destOrd="0" presId="urn:microsoft.com/office/officeart/2005/8/layout/orgChart1"/>
    <dgm:cxn modelId="{46D07038-6C1C-4634-8071-DF9B796C8833}" type="presParOf" srcId="{ABD837A8-AAE8-4A49-B0B7-B15DFD094D16}" destId="{43B3588B-D704-4A2F-9B45-D5FC432A835C}" srcOrd="0" destOrd="0" presId="urn:microsoft.com/office/officeart/2005/8/layout/orgChart1"/>
    <dgm:cxn modelId="{657B24E9-BFF0-43EE-93F6-729A66B1E395}" type="presParOf" srcId="{43B3588B-D704-4A2F-9B45-D5FC432A835C}" destId="{CB0FD2B3-98E1-4C63-95F2-24D1480A7A61}" srcOrd="0" destOrd="0" presId="urn:microsoft.com/office/officeart/2005/8/layout/orgChart1"/>
    <dgm:cxn modelId="{86E0DCAA-083E-457D-8DE0-25C6370F68B4}" type="presParOf" srcId="{43B3588B-D704-4A2F-9B45-D5FC432A835C}" destId="{A868FCB6-B149-45A8-89E7-F2D886F9A2EF}" srcOrd="1" destOrd="0" presId="urn:microsoft.com/office/officeart/2005/8/layout/orgChart1"/>
    <dgm:cxn modelId="{93DB2580-EA73-477E-BE7E-978F59727E35}" type="presParOf" srcId="{ABD837A8-AAE8-4A49-B0B7-B15DFD094D16}" destId="{59DB22D6-C223-4308-9C1B-761C8F8013BB}" srcOrd="1" destOrd="0" presId="urn:microsoft.com/office/officeart/2005/8/layout/orgChart1"/>
    <dgm:cxn modelId="{D8552AD0-D953-497B-8226-B2307806EF05}" type="presParOf" srcId="{59DB22D6-C223-4308-9C1B-761C8F8013BB}" destId="{9C74B01B-7088-4A33-8303-445D6CC28277}" srcOrd="0" destOrd="0" presId="urn:microsoft.com/office/officeart/2005/8/layout/orgChart1"/>
    <dgm:cxn modelId="{075D28A5-AFE1-42B4-A024-F6FF70F69921}" type="presParOf" srcId="{59DB22D6-C223-4308-9C1B-761C8F8013BB}" destId="{49538B66-028A-4612-A839-8DC4011DEE10}" srcOrd="1" destOrd="0" presId="urn:microsoft.com/office/officeart/2005/8/layout/orgChart1"/>
    <dgm:cxn modelId="{9C4B1C2D-9375-4B8D-AFF4-DBB0E2F5A8B4}" type="presParOf" srcId="{49538B66-028A-4612-A839-8DC4011DEE10}" destId="{A9E97FCF-44A9-427C-A2EA-B9AD29817833}" srcOrd="0" destOrd="0" presId="urn:microsoft.com/office/officeart/2005/8/layout/orgChart1"/>
    <dgm:cxn modelId="{4F71AA09-4DAA-4983-A89F-C66DFA3A170E}" type="presParOf" srcId="{A9E97FCF-44A9-427C-A2EA-B9AD29817833}" destId="{A637139C-3F30-4B0C-8BC7-BB9F64FF8A5C}" srcOrd="0" destOrd="0" presId="urn:microsoft.com/office/officeart/2005/8/layout/orgChart1"/>
    <dgm:cxn modelId="{4A55975C-CC27-46A5-9682-0C967CA1BDCA}" type="presParOf" srcId="{A9E97FCF-44A9-427C-A2EA-B9AD29817833}" destId="{96FB7488-074D-46D9-AE79-0AED4196BDC6}" srcOrd="1" destOrd="0" presId="urn:microsoft.com/office/officeart/2005/8/layout/orgChart1"/>
    <dgm:cxn modelId="{5C0204EA-B1E9-4126-BA26-4CE98733A807}" type="presParOf" srcId="{49538B66-028A-4612-A839-8DC4011DEE10}" destId="{67E0231F-7F5B-4541-8ECF-BEE9C02D3A9A}" srcOrd="1" destOrd="0" presId="urn:microsoft.com/office/officeart/2005/8/layout/orgChart1"/>
    <dgm:cxn modelId="{F723EEAC-B44C-42D4-917A-0C4102B6736E}" type="presParOf" srcId="{67E0231F-7F5B-4541-8ECF-BEE9C02D3A9A}" destId="{423DFD63-E907-4C73-B01B-DED6229F22AF}" srcOrd="0" destOrd="0" presId="urn:microsoft.com/office/officeart/2005/8/layout/orgChart1"/>
    <dgm:cxn modelId="{0824CF43-24EB-4BCA-9FAB-C8F7E513A384}" type="presParOf" srcId="{67E0231F-7F5B-4541-8ECF-BEE9C02D3A9A}" destId="{0CEB2766-30F9-46BC-B664-C8E1620FB9B0}" srcOrd="1" destOrd="0" presId="urn:microsoft.com/office/officeart/2005/8/layout/orgChart1"/>
    <dgm:cxn modelId="{D3CD7788-6F8D-4834-B48D-FB83A4276CFA}" type="presParOf" srcId="{0CEB2766-30F9-46BC-B664-C8E1620FB9B0}" destId="{848188DE-98EA-4910-ADC2-3AC151B84885}" srcOrd="0" destOrd="0" presId="urn:microsoft.com/office/officeart/2005/8/layout/orgChart1"/>
    <dgm:cxn modelId="{7C7EC8AB-6890-4368-A2A3-AD4617916CAF}" type="presParOf" srcId="{848188DE-98EA-4910-ADC2-3AC151B84885}" destId="{92838054-8647-4A29-AE4D-9E1451370928}" srcOrd="0" destOrd="0" presId="urn:microsoft.com/office/officeart/2005/8/layout/orgChart1"/>
    <dgm:cxn modelId="{178248F2-AACD-453B-83D2-E08E45C6AC2D}" type="presParOf" srcId="{848188DE-98EA-4910-ADC2-3AC151B84885}" destId="{71FED466-6470-4C3D-8ED9-FE1056355FF5}" srcOrd="1" destOrd="0" presId="urn:microsoft.com/office/officeart/2005/8/layout/orgChart1"/>
    <dgm:cxn modelId="{DD926A33-3DD2-46FD-85FE-C9E9E89178DB}" type="presParOf" srcId="{0CEB2766-30F9-46BC-B664-C8E1620FB9B0}" destId="{300D467E-402B-4D45-869B-9AEF85DCFB79}" srcOrd="1" destOrd="0" presId="urn:microsoft.com/office/officeart/2005/8/layout/orgChart1"/>
    <dgm:cxn modelId="{15B1B79A-0283-4489-8867-3CB25671A355}" type="presParOf" srcId="{300D467E-402B-4D45-869B-9AEF85DCFB79}" destId="{00AFFA76-1BB5-4ACD-9922-BB0BB297EF66}" srcOrd="0" destOrd="0" presId="urn:microsoft.com/office/officeart/2005/8/layout/orgChart1"/>
    <dgm:cxn modelId="{16D26008-0475-4FF1-92AD-4349A831CBB4}" type="presParOf" srcId="{300D467E-402B-4D45-869B-9AEF85DCFB79}" destId="{727AA113-BCB6-4C75-B9F8-50E1742515D4}" srcOrd="1" destOrd="0" presId="urn:microsoft.com/office/officeart/2005/8/layout/orgChart1"/>
    <dgm:cxn modelId="{114AE81F-966D-4EE1-9C3B-A5C9C544276E}" type="presParOf" srcId="{727AA113-BCB6-4C75-B9F8-50E1742515D4}" destId="{920A6AD6-DEA9-4931-AB0A-5D34F1B73CEA}" srcOrd="0" destOrd="0" presId="urn:microsoft.com/office/officeart/2005/8/layout/orgChart1"/>
    <dgm:cxn modelId="{D064CD10-142F-4AB0-AAE5-FA0732322922}" type="presParOf" srcId="{920A6AD6-DEA9-4931-AB0A-5D34F1B73CEA}" destId="{2076E856-FB22-45E0-A1C3-22CD6EBEE187}" srcOrd="0" destOrd="0" presId="urn:microsoft.com/office/officeart/2005/8/layout/orgChart1"/>
    <dgm:cxn modelId="{2A8BAC33-15A2-48C6-B38E-89E32D2DFFB9}" type="presParOf" srcId="{920A6AD6-DEA9-4931-AB0A-5D34F1B73CEA}" destId="{A9212D09-8CF8-4503-AAD0-DF7FCC2B7719}" srcOrd="1" destOrd="0" presId="urn:microsoft.com/office/officeart/2005/8/layout/orgChart1"/>
    <dgm:cxn modelId="{4275A7A3-2265-480E-806C-2B33C6483BE2}" type="presParOf" srcId="{727AA113-BCB6-4C75-B9F8-50E1742515D4}" destId="{AFD0DFE5-2F62-49CA-9B2C-85D1F0E890B0}" srcOrd="1" destOrd="0" presId="urn:microsoft.com/office/officeart/2005/8/layout/orgChart1"/>
    <dgm:cxn modelId="{28A8B1F3-4B45-4B4C-A398-7D21BDD7E660}" type="presParOf" srcId="{727AA113-BCB6-4C75-B9F8-50E1742515D4}" destId="{D368E159-303D-4535-9E39-7FCB89437992}" srcOrd="2" destOrd="0" presId="urn:microsoft.com/office/officeart/2005/8/layout/orgChart1"/>
    <dgm:cxn modelId="{5ED92A26-1C1D-4B1B-8A9E-CD3E0B0ADD10}" type="presParOf" srcId="{300D467E-402B-4D45-869B-9AEF85DCFB79}" destId="{3B6FE21B-5573-4BBF-A262-9925E88E6771}" srcOrd="2" destOrd="0" presId="urn:microsoft.com/office/officeart/2005/8/layout/orgChart1"/>
    <dgm:cxn modelId="{36ABA4E6-50D6-449C-A3C4-4A43B55494CC}" type="presParOf" srcId="{300D467E-402B-4D45-869B-9AEF85DCFB79}" destId="{00078312-35A5-49F3-B6BA-D487E97B271F}" srcOrd="3" destOrd="0" presId="urn:microsoft.com/office/officeart/2005/8/layout/orgChart1"/>
    <dgm:cxn modelId="{B157E775-5446-4DE1-BB23-088ADE906242}" type="presParOf" srcId="{00078312-35A5-49F3-B6BA-D487E97B271F}" destId="{66831F75-0BB8-4A89-A81C-D9177F7D4D3C}" srcOrd="0" destOrd="0" presId="urn:microsoft.com/office/officeart/2005/8/layout/orgChart1"/>
    <dgm:cxn modelId="{7E51731B-D245-4DD1-8FDA-587A1EECAD4A}" type="presParOf" srcId="{66831F75-0BB8-4A89-A81C-D9177F7D4D3C}" destId="{A1FB83BE-5776-4010-A7A6-7F3F4E731814}" srcOrd="0" destOrd="0" presId="urn:microsoft.com/office/officeart/2005/8/layout/orgChart1"/>
    <dgm:cxn modelId="{42AB858E-B7D6-4E62-9424-F4CBE3277684}" type="presParOf" srcId="{66831F75-0BB8-4A89-A81C-D9177F7D4D3C}" destId="{FDF8D85E-94CD-44D9-A717-09E00C5A1765}" srcOrd="1" destOrd="0" presId="urn:microsoft.com/office/officeart/2005/8/layout/orgChart1"/>
    <dgm:cxn modelId="{0384A615-D381-46B8-AFE8-C7015EF17F03}" type="presParOf" srcId="{00078312-35A5-49F3-B6BA-D487E97B271F}" destId="{03CB1262-BA64-4EB6-8B4F-3F6C180FC9D1}" srcOrd="1" destOrd="0" presId="urn:microsoft.com/office/officeart/2005/8/layout/orgChart1"/>
    <dgm:cxn modelId="{AD0945DB-0EFF-4CCB-9AA2-84ED544A3EB6}" type="presParOf" srcId="{03CB1262-BA64-4EB6-8B4F-3F6C180FC9D1}" destId="{EF3F4C50-4436-47DE-AF21-D342B2399602}" srcOrd="0" destOrd="0" presId="urn:microsoft.com/office/officeart/2005/8/layout/orgChart1"/>
    <dgm:cxn modelId="{80C0B651-F8A7-4FC5-AF15-B4C2CCE7FCDE}" type="presParOf" srcId="{03CB1262-BA64-4EB6-8B4F-3F6C180FC9D1}" destId="{30D95FE3-5285-46C1-9113-1D8BECFBEAE4}" srcOrd="1" destOrd="0" presId="urn:microsoft.com/office/officeart/2005/8/layout/orgChart1"/>
    <dgm:cxn modelId="{E92F6759-4DFE-4A52-88DA-6682EF78C538}" type="presParOf" srcId="{30D95FE3-5285-46C1-9113-1D8BECFBEAE4}" destId="{C8AEC35E-3CEB-4281-9CCD-755F0587BEBB}" srcOrd="0" destOrd="0" presId="urn:microsoft.com/office/officeart/2005/8/layout/orgChart1"/>
    <dgm:cxn modelId="{63F88940-5F14-4562-9513-38BB26BFA830}" type="presParOf" srcId="{C8AEC35E-3CEB-4281-9CCD-755F0587BEBB}" destId="{4F536BCA-E3AE-4A22-8BBB-E20DB7A2B3BC}" srcOrd="0" destOrd="0" presId="urn:microsoft.com/office/officeart/2005/8/layout/orgChart1"/>
    <dgm:cxn modelId="{EF70BFB6-C70A-4794-8332-504E962C88B6}" type="presParOf" srcId="{C8AEC35E-3CEB-4281-9CCD-755F0587BEBB}" destId="{1F4999B4-84D7-4628-9D54-A511E001FB8C}" srcOrd="1" destOrd="0" presId="urn:microsoft.com/office/officeart/2005/8/layout/orgChart1"/>
    <dgm:cxn modelId="{89F1777D-CBB1-4D82-94F3-2F213615E0D1}" type="presParOf" srcId="{30D95FE3-5285-46C1-9113-1D8BECFBEAE4}" destId="{552D2337-8CC9-41F0-86BF-B633A60DD670}" srcOrd="1" destOrd="0" presId="urn:microsoft.com/office/officeart/2005/8/layout/orgChart1"/>
    <dgm:cxn modelId="{B87CB17D-4842-4196-BB50-1362E3A37163}" type="presParOf" srcId="{552D2337-8CC9-41F0-86BF-B633A60DD670}" destId="{9CB3ADAB-5D55-4677-BFF6-27AFF3E1DA6F}" srcOrd="0" destOrd="0" presId="urn:microsoft.com/office/officeart/2005/8/layout/orgChart1"/>
    <dgm:cxn modelId="{DB5D9C6E-1BBA-4B30-8DA4-28F55C494373}" type="presParOf" srcId="{552D2337-8CC9-41F0-86BF-B633A60DD670}" destId="{EA08347B-9B08-405B-A7B3-D141F69D4843}" srcOrd="1" destOrd="0" presId="urn:microsoft.com/office/officeart/2005/8/layout/orgChart1"/>
    <dgm:cxn modelId="{088E708C-FDFC-4054-BB61-F2F3F3A02E87}" type="presParOf" srcId="{EA08347B-9B08-405B-A7B3-D141F69D4843}" destId="{F5DFE1B9-B867-4C17-8A02-D0F1DE9FD739}" srcOrd="0" destOrd="0" presId="urn:microsoft.com/office/officeart/2005/8/layout/orgChart1"/>
    <dgm:cxn modelId="{EFCB6A31-6BB0-45AE-9965-90449834D1D6}" type="presParOf" srcId="{F5DFE1B9-B867-4C17-8A02-D0F1DE9FD739}" destId="{2AF6B637-314B-4CDA-81B9-0566AD26FAED}" srcOrd="0" destOrd="0" presId="urn:microsoft.com/office/officeart/2005/8/layout/orgChart1"/>
    <dgm:cxn modelId="{FB21928B-D132-4BBA-BEB8-D45908F5C8EA}" type="presParOf" srcId="{F5DFE1B9-B867-4C17-8A02-D0F1DE9FD739}" destId="{ECFF678D-DD92-4733-9936-48F524EC96D3}" srcOrd="1" destOrd="0" presId="urn:microsoft.com/office/officeart/2005/8/layout/orgChart1"/>
    <dgm:cxn modelId="{E4297415-E177-41AA-A88E-7B78E6A1FCB1}" type="presParOf" srcId="{EA08347B-9B08-405B-A7B3-D141F69D4843}" destId="{5FBD440D-B8DD-4B3C-AD54-E59A303D8A7E}" srcOrd="1" destOrd="0" presId="urn:microsoft.com/office/officeart/2005/8/layout/orgChart1"/>
    <dgm:cxn modelId="{10B07A16-F37E-41EA-8FBC-FB4A80961ABB}" type="presParOf" srcId="{5FBD440D-B8DD-4B3C-AD54-E59A303D8A7E}" destId="{FAA1C841-3AC5-4812-88ED-B06D7F815F09}" srcOrd="0" destOrd="0" presId="urn:microsoft.com/office/officeart/2005/8/layout/orgChart1"/>
    <dgm:cxn modelId="{9B7CED5D-2CB1-4293-9B05-706C49B3B947}" type="presParOf" srcId="{5FBD440D-B8DD-4B3C-AD54-E59A303D8A7E}" destId="{F18EA8FC-B0A0-4488-A183-B01B25486CB3}" srcOrd="1" destOrd="0" presId="urn:microsoft.com/office/officeart/2005/8/layout/orgChart1"/>
    <dgm:cxn modelId="{91E7591C-97C0-460D-9C78-3EC34AC48306}" type="presParOf" srcId="{F18EA8FC-B0A0-4488-A183-B01B25486CB3}" destId="{CD91D3B0-6E30-4DF7-B3D2-5F05E735257D}" srcOrd="0" destOrd="0" presId="urn:microsoft.com/office/officeart/2005/8/layout/orgChart1"/>
    <dgm:cxn modelId="{E09554D6-B791-4545-ABF0-2EAE2A90C659}" type="presParOf" srcId="{CD91D3B0-6E30-4DF7-B3D2-5F05E735257D}" destId="{6602648A-DCC2-438B-BFA7-C82CD52913EB}" srcOrd="0" destOrd="0" presId="urn:microsoft.com/office/officeart/2005/8/layout/orgChart1"/>
    <dgm:cxn modelId="{F0FB91A7-B1D1-420B-BA81-98329743ADB3}" type="presParOf" srcId="{CD91D3B0-6E30-4DF7-B3D2-5F05E735257D}" destId="{32F37680-2EC4-46FD-A52C-B6EA003ED307}" srcOrd="1" destOrd="0" presId="urn:microsoft.com/office/officeart/2005/8/layout/orgChart1"/>
    <dgm:cxn modelId="{C2BE2D9D-20CF-4A33-8AAA-AF2313B0D31E}" type="presParOf" srcId="{F18EA8FC-B0A0-4488-A183-B01B25486CB3}" destId="{A15D7975-2CF7-4E13-BF76-D8AEF82DC8FC}" srcOrd="1" destOrd="0" presId="urn:microsoft.com/office/officeart/2005/8/layout/orgChart1"/>
    <dgm:cxn modelId="{A72C88C6-7723-4522-9B5D-84E78CB44733}" type="presParOf" srcId="{F18EA8FC-B0A0-4488-A183-B01B25486CB3}" destId="{FA880320-070C-4464-8F9D-AB7DB30487B9}" srcOrd="2" destOrd="0" presId="urn:microsoft.com/office/officeart/2005/8/layout/orgChart1"/>
    <dgm:cxn modelId="{F428AC74-7328-4961-AB3A-6D4CC55AEEC7}" type="presParOf" srcId="{EA08347B-9B08-405B-A7B3-D141F69D4843}" destId="{DB5F87B0-1E14-4435-B880-BD4F7D5EC7F5}" srcOrd="2" destOrd="0" presId="urn:microsoft.com/office/officeart/2005/8/layout/orgChart1"/>
    <dgm:cxn modelId="{2E0235D3-9BB1-46A5-B73B-4965ABAE6003}" type="presParOf" srcId="{30D95FE3-5285-46C1-9113-1D8BECFBEAE4}" destId="{873EF617-F0CB-4EC8-A5A3-C8609637817C}" srcOrd="2" destOrd="0" presId="urn:microsoft.com/office/officeart/2005/8/layout/orgChart1"/>
    <dgm:cxn modelId="{9DEC8F25-5E85-471C-8FA2-80639E5FDEF8}" type="presParOf" srcId="{00078312-35A5-49F3-B6BA-D487E97B271F}" destId="{F04297A6-FBDB-4A4D-ABD9-8DFF3B6640C2}" srcOrd="2" destOrd="0" presId="urn:microsoft.com/office/officeart/2005/8/layout/orgChart1"/>
    <dgm:cxn modelId="{77D6CCC1-595C-4075-BBEA-ED696E01DBE7}" type="presParOf" srcId="{300D467E-402B-4D45-869B-9AEF85DCFB79}" destId="{A9C0AD86-A574-40E2-811A-0155D034682E}" srcOrd="4" destOrd="0" presId="urn:microsoft.com/office/officeart/2005/8/layout/orgChart1"/>
    <dgm:cxn modelId="{5F7231FD-B7E0-4982-AA8C-F908307D5FAF}" type="presParOf" srcId="{300D467E-402B-4D45-869B-9AEF85DCFB79}" destId="{983D74C4-0E6D-43AD-96C1-BFAEB0CF34A6}" srcOrd="5" destOrd="0" presId="urn:microsoft.com/office/officeart/2005/8/layout/orgChart1"/>
    <dgm:cxn modelId="{9A026037-B4CF-4A67-AE04-F2F5C58A8136}" type="presParOf" srcId="{983D74C4-0E6D-43AD-96C1-BFAEB0CF34A6}" destId="{ECC97CDF-DFBF-4B2A-B42E-8816CB3CA006}" srcOrd="0" destOrd="0" presId="urn:microsoft.com/office/officeart/2005/8/layout/orgChart1"/>
    <dgm:cxn modelId="{F75E13F1-CD5A-4100-8B45-00267EABDEF0}" type="presParOf" srcId="{ECC97CDF-DFBF-4B2A-B42E-8816CB3CA006}" destId="{6A096905-9CA4-4C8C-AFD0-D70FE8FFC39A}" srcOrd="0" destOrd="0" presId="urn:microsoft.com/office/officeart/2005/8/layout/orgChart1"/>
    <dgm:cxn modelId="{56AF0F12-ABE8-4C42-AAC8-FC624E48F526}" type="presParOf" srcId="{ECC97CDF-DFBF-4B2A-B42E-8816CB3CA006}" destId="{56E1CF5A-AD17-402A-92D8-933551EED704}" srcOrd="1" destOrd="0" presId="urn:microsoft.com/office/officeart/2005/8/layout/orgChart1"/>
    <dgm:cxn modelId="{F32012C8-0B56-4BDE-93F9-99DFCA3A122B}" type="presParOf" srcId="{983D74C4-0E6D-43AD-96C1-BFAEB0CF34A6}" destId="{5FB28119-76DB-443A-B125-56F81230960C}" srcOrd="1" destOrd="0" presId="urn:microsoft.com/office/officeart/2005/8/layout/orgChart1"/>
    <dgm:cxn modelId="{03DFB54B-1B07-4581-BEF0-BCC2FF4DE531}" type="presParOf" srcId="{983D74C4-0E6D-43AD-96C1-BFAEB0CF34A6}" destId="{785C273E-525C-4600-B5FB-EA7466143BD4}" srcOrd="2" destOrd="0" presId="urn:microsoft.com/office/officeart/2005/8/layout/orgChart1"/>
    <dgm:cxn modelId="{C53E5229-C9CC-46FA-A513-8990160C2DE1}" type="presParOf" srcId="{0CEB2766-30F9-46BC-B664-C8E1620FB9B0}" destId="{7ED3B886-6D77-4605-8451-CCB56245E63B}" srcOrd="2" destOrd="0" presId="urn:microsoft.com/office/officeart/2005/8/layout/orgChart1"/>
    <dgm:cxn modelId="{12D0F284-24EE-4DF9-A325-E728D92DCA6A}" type="presParOf" srcId="{49538B66-028A-4612-A839-8DC4011DEE10}" destId="{F60B1321-98C2-467D-BA3D-8DF0770C6EF4}" srcOrd="2" destOrd="0" presId="urn:microsoft.com/office/officeart/2005/8/layout/orgChart1"/>
    <dgm:cxn modelId="{8CB93382-0B1D-417A-9299-8197C7F14566}" type="presParOf" srcId="{ABD837A8-AAE8-4A49-B0B7-B15DFD094D16}" destId="{492F4D7C-D8F7-40D1-984C-3352CF9161EC}" srcOrd="2" destOrd="0" presId="urn:microsoft.com/office/officeart/2005/8/layout/orgChart1"/>
    <dgm:cxn modelId="{90EBCBD1-AD84-4443-8014-542B53643FA5}"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B2B5B947-0134-4AF6-8763-369006AC7CFE}"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4BEC7B23-DA13-4994-BA2C-46148833B304}" type="presOf" srcId="{3633DFA1-BF3C-4902-BA82-14D2DF83CB7D}" destId="{423DFD63-E907-4C73-B01B-DED6229F22AF}" srcOrd="0" destOrd="0" presId="urn:microsoft.com/office/officeart/2005/8/layout/orgChart1"/>
    <dgm:cxn modelId="{21A7C6D5-CEEE-46F7-9A66-72D8E87C88B0}" type="presOf" srcId="{3B86EE78-4949-4B96-A226-46AE6C880DFC}" destId="{EF3F4C50-4436-47DE-AF21-D342B2399602}" srcOrd="0" destOrd="0" presId="urn:microsoft.com/office/officeart/2005/8/layout/orgChart1"/>
    <dgm:cxn modelId="{E2CDBF39-403F-4CB7-88E1-6A8A13DB494E}" type="presOf" srcId="{F48ECA67-F44F-4F2B-BE4B-265E2A06353D}" destId="{ECFF678D-DD92-4733-9936-48F524EC96D3}" srcOrd="1" destOrd="0" presId="urn:microsoft.com/office/officeart/2005/8/layout/orgChart1"/>
    <dgm:cxn modelId="{7BF13C24-D75D-478D-87A6-DB12DAFF584F}" type="presOf" srcId="{F184975E-349A-4CBF-BB39-EC3617665101}" destId="{6602648A-DCC2-438B-BFA7-C82CD52913EB}" srcOrd="0" destOrd="0" presId="urn:microsoft.com/office/officeart/2005/8/layout/orgChart1"/>
    <dgm:cxn modelId="{99010F9C-4187-41CF-914A-0EE0EA8E8684}" type="presOf" srcId="{F703D087-E0E7-4964-89D9-C54985F6A02C}" destId="{1D20635F-232A-435B-A127-80E62CF29CD9}" srcOrd="0" destOrd="0" presId="urn:microsoft.com/office/officeart/2005/8/layout/orgChart1"/>
    <dgm:cxn modelId="{7D31BAD9-6E16-4DF4-9384-21D339A2ED76}" type="presOf" srcId="{F184975E-349A-4CBF-BB39-EC3617665101}" destId="{32F37680-2EC4-46FD-A52C-B6EA003ED307}" srcOrd="1" destOrd="0" presId="urn:microsoft.com/office/officeart/2005/8/layout/orgChart1"/>
    <dgm:cxn modelId="{24CA9F93-9FB3-4567-8DFF-50E1A2F77B55}" type="presOf" srcId="{9941FE08-370F-4C0B-B7C0-884491FBACBA}" destId="{CB0FD2B3-98E1-4C63-95F2-24D1480A7A61}"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33E0E64E-73D3-4B42-8540-C6F0B4A9927C}" type="presOf" srcId="{AADE4F90-6322-4A54-BEFF-AB3ECA0E4F29}" destId="{9CB3ADAB-5D55-4677-BFF6-27AFF3E1DA6F}" srcOrd="0" destOrd="0" presId="urn:microsoft.com/office/officeart/2005/8/layout/orgChart1"/>
    <dgm:cxn modelId="{A1DF4979-0704-4D16-9483-F3D19C945DC0}" type="presOf" srcId="{531AE681-58F1-42E7-B95C-27968BFB14E7}" destId="{3B6FE21B-5573-4BBF-A262-9925E88E677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F860647A-C52C-4AD0-BBC9-1E6A0E25F536}" type="presOf" srcId="{30B491EF-D6AA-41ED-9CF5-86D4CE5F11F7}" destId="{71FED466-6470-4C3D-8ED9-FE1056355FF5}"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44C8A723-AE67-49FA-B81A-BD30487376B2}" type="presOf" srcId="{82466762-97D7-4752-95D6-1EA96F082D9A}" destId="{A9C0AD86-A574-40E2-811A-0155D034682E}" srcOrd="0" destOrd="0" presId="urn:microsoft.com/office/officeart/2005/8/layout/orgChart1"/>
    <dgm:cxn modelId="{D6D824AB-FF6E-4F41-A879-A210644F78C9}" type="presOf" srcId="{C43D2E28-0C1D-4816-8555-5F7DD35B3317}" destId="{7D1891B7-71E1-4466-9AD6-9E0CB6C68BCF}" srcOrd="1" destOrd="0" presId="urn:microsoft.com/office/officeart/2005/8/layout/orgChart1"/>
    <dgm:cxn modelId="{6587C1B9-959B-4859-A170-23FC86721425}" type="presOf" srcId="{BB309E08-39F2-4600-AED5-49A2213CBA3E}" destId="{A9212D09-8CF8-4503-AAD0-DF7FCC2B7719}" srcOrd="1" destOrd="0" presId="urn:microsoft.com/office/officeart/2005/8/layout/orgChart1"/>
    <dgm:cxn modelId="{A81778C7-26D8-4951-97C9-A284E5C6C815}" type="presOf" srcId="{F48ECA67-F44F-4F2B-BE4B-265E2A06353D}" destId="{2AF6B637-314B-4CDA-81B9-0566AD26FAED}" srcOrd="0" destOrd="0" presId="urn:microsoft.com/office/officeart/2005/8/layout/orgChart1"/>
    <dgm:cxn modelId="{D30594C9-109F-4D49-AC6D-147886FBD2AC}" type="presOf" srcId="{9941FE08-370F-4C0B-B7C0-884491FBACBA}" destId="{A868FCB6-B149-45A8-89E7-F2D886F9A2EF}" srcOrd="1" destOrd="0" presId="urn:microsoft.com/office/officeart/2005/8/layout/orgChart1"/>
    <dgm:cxn modelId="{DB8DFDD5-E682-4481-9488-989304BDEC24}" type="presOf" srcId="{C43D2E28-0C1D-4816-8555-5F7DD35B3317}" destId="{2F0C6C9A-CAF6-4FE9-8ED2-DECEC25ED750}" srcOrd="0" destOrd="0" presId="urn:microsoft.com/office/officeart/2005/8/layout/orgChart1"/>
    <dgm:cxn modelId="{18BC9A7F-3623-4FCC-A9C9-8F70EC123EBE}" type="presOf" srcId="{D7E9DDF7-C64D-4FB2-BD8B-582A5976CE68}" destId="{4F536BCA-E3AE-4A22-8BBB-E20DB7A2B3B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F20C42BA-B2BB-496B-A555-7055C8765D8C}" type="presOf" srcId="{FCBA488B-9379-4F1B-892B-A28167B00863}" destId="{96FB7488-074D-46D9-AE79-0AED4196BDC6}" srcOrd="1" destOrd="0" presId="urn:microsoft.com/office/officeart/2005/8/layout/orgChart1"/>
    <dgm:cxn modelId="{05CBF4E8-50B9-4D95-BF69-3508C3F86F4B}" type="presOf" srcId="{D7E9DDF7-C64D-4FB2-BD8B-582A5976CE68}" destId="{1F4999B4-84D7-4628-9D54-A511E001FB8C}" srcOrd="1" destOrd="0" presId="urn:microsoft.com/office/officeart/2005/8/layout/orgChart1"/>
    <dgm:cxn modelId="{A128BBD0-3FDD-4F42-B484-CF1B7FE548CD}" type="presOf" srcId="{FCBA488B-9379-4F1B-892B-A28167B00863}" destId="{A637139C-3F30-4B0C-8BC7-BB9F64FF8A5C}" srcOrd="0" destOrd="0" presId="urn:microsoft.com/office/officeart/2005/8/layout/orgChart1"/>
    <dgm:cxn modelId="{E16EA022-E9C1-4DC3-B987-A311AFD016FA}" type="presOf" srcId="{07F2CDD9-1A3B-4040-9997-46948BF1F146}" destId="{171FAA40-658F-40AE-886D-668F6A84496F}" srcOrd="0" destOrd="0" presId="urn:microsoft.com/office/officeart/2005/8/layout/orgChart1"/>
    <dgm:cxn modelId="{B4205C17-BDB1-4A3B-BCFD-8CB46F7D78F1}" type="presOf" srcId="{BF6369B4-C7FC-48BE-8557-58DD6C7CB978}" destId="{6A096905-9CA4-4C8C-AFD0-D70FE8FFC39A}" srcOrd="0" destOrd="0" presId="urn:microsoft.com/office/officeart/2005/8/layout/orgChart1"/>
    <dgm:cxn modelId="{E3C9DA8E-1D8F-4E5F-A7ED-CB10F69C51E5}" type="presOf" srcId="{C07B5558-B5FE-4033-9577-DFA2DCB46ABC}" destId="{9C74B01B-7088-4A33-8303-445D6CC28277}"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080C24F1-C334-4E36-8380-07C558A828F6}" type="presOf" srcId="{E540E76C-ABB5-4F5F-BC7E-B5E2C2F51C06}" destId="{FAA1C841-3AC5-4812-88ED-B06D7F815F09}" srcOrd="0" destOrd="0" presId="urn:microsoft.com/office/officeart/2005/8/layout/orgChart1"/>
    <dgm:cxn modelId="{A55EC942-CF7A-4ACE-9546-67E935128FBE}" type="presOf" srcId="{4A85E487-6E50-47F8-9BCC-5096A248B99C}" destId="{A1FB83BE-5776-4010-A7A6-7F3F4E731814}" srcOrd="0" destOrd="0" presId="urn:microsoft.com/office/officeart/2005/8/layout/orgChart1"/>
    <dgm:cxn modelId="{B9234B05-D559-46F3-A12E-36ECF68AB085}" type="presOf" srcId="{BF6369B4-C7FC-48BE-8557-58DD6C7CB978}" destId="{56E1CF5A-AD17-402A-92D8-933551EED704}"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A9C2E76B-D734-4B79-94C4-E011C9EEB58F}" type="presOf" srcId="{3AB46ACC-1AFA-475A-8B10-90CDFD73B014}" destId="{00AFFA76-1BB5-4ACD-9922-BB0BB297EF66}" srcOrd="0" destOrd="0" presId="urn:microsoft.com/office/officeart/2005/8/layout/orgChart1"/>
    <dgm:cxn modelId="{93A5FA48-7458-4A97-9863-8A137125BFD7}" type="presOf" srcId="{BB309E08-39F2-4600-AED5-49A2213CBA3E}" destId="{2076E856-FB22-45E0-A1C3-22CD6EBEE187}" srcOrd="0" destOrd="0" presId="urn:microsoft.com/office/officeart/2005/8/layout/orgChart1"/>
    <dgm:cxn modelId="{159ADED0-D99D-4C6D-8E9B-1C5035102BA3}" type="presOf" srcId="{4A85E487-6E50-47F8-9BCC-5096A248B99C}" destId="{FDF8D85E-94CD-44D9-A717-09E00C5A1765}" srcOrd="1" destOrd="0" presId="urn:microsoft.com/office/officeart/2005/8/layout/orgChart1"/>
    <dgm:cxn modelId="{B2EDDD78-9DA6-4AA8-94F5-6EB4894D30E3}" type="presParOf" srcId="{1D20635F-232A-435B-A127-80E62CF29CD9}" destId="{F48C1AEF-05E5-456C-B8DA-7C1111BD394A}" srcOrd="0" destOrd="0" presId="urn:microsoft.com/office/officeart/2005/8/layout/orgChart1"/>
    <dgm:cxn modelId="{E6A79277-7DB1-4999-828B-8909FCEFECA0}" type="presParOf" srcId="{F48C1AEF-05E5-456C-B8DA-7C1111BD394A}" destId="{EB15D458-A4B7-43A7-B3A5-F6C4748B18A1}" srcOrd="0" destOrd="0" presId="urn:microsoft.com/office/officeart/2005/8/layout/orgChart1"/>
    <dgm:cxn modelId="{5D4EBC88-6AF8-4DF3-B53A-3682008A8F94}" type="presParOf" srcId="{EB15D458-A4B7-43A7-B3A5-F6C4748B18A1}" destId="{2F0C6C9A-CAF6-4FE9-8ED2-DECEC25ED750}" srcOrd="0" destOrd="0" presId="urn:microsoft.com/office/officeart/2005/8/layout/orgChart1"/>
    <dgm:cxn modelId="{B1603AE7-E887-4D6B-9A62-4BB519CEA084}" type="presParOf" srcId="{EB15D458-A4B7-43A7-B3A5-F6C4748B18A1}" destId="{7D1891B7-71E1-4466-9AD6-9E0CB6C68BCF}" srcOrd="1" destOrd="0" presId="urn:microsoft.com/office/officeart/2005/8/layout/orgChart1"/>
    <dgm:cxn modelId="{BA6CC09D-04C1-4F38-A17E-B1170D30CC90}" type="presParOf" srcId="{F48C1AEF-05E5-456C-B8DA-7C1111BD394A}" destId="{27326C9C-1BE3-4BBF-AF8A-D767694BBCEC}" srcOrd="1" destOrd="0" presId="urn:microsoft.com/office/officeart/2005/8/layout/orgChart1"/>
    <dgm:cxn modelId="{37F2F558-1D7D-4E75-A4FA-CED8DC817F44}" type="presParOf" srcId="{27326C9C-1BE3-4BBF-AF8A-D767694BBCEC}" destId="{171FAA40-658F-40AE-886D-668F6A84496F}" srcOrd="0" destOrd="0" presId="urn:microsoft.com/office/officeart/2005/8/layout/orgChart1"/>
    <dgm:cxn modelId="{15C36DF7-4C93-47F9-8E92-98A771462BEE}" type="presParOf" srcId="{27326C9C-1BE3-4BBF-AF8A-D767694BBCEC}" destId="{ABD837A8-AAE8-4A49-B0B7-B15DFD094D16}" srcOrd="1" destOrd="0" presId="urn:microsoft.com/office/officeart/2005/8/layout/orgChart1"/>
    <dgm:cxn modelId="{C87B9F7A-C8C7-472B-83F1-6C5E8AAB080A}" type="presParOf" srcId="{ABD837A8-AAE8-4A49-B0B7-B15DFD094D16}" destId="{43B3588B-D704-4A2F-9B45-D5FC432A835C}" srcOrd="0" destOrd="0" presId="urn:microsoft.com/office/officeart/2005/8/layout/orgChart1"/>
    <dgm:cxn modelId="{F200635A-A7D7-47D8-B56B-79E03C4E16D1}" type="presParOf" srcId="{43B3588B-D704-4A2F-9B45-D5FC432A835C}" destId="{CB0FD2B3-98E1-4C63-95F2-24D1480A7A61}" srcOrd="0" destOrd="0" presId="urn:microsoft.com/office/officeart/2005/8/layout/orgChart1"/>
    <dgm:cxn modelId="{F03DF20E-2E61-46E5-9CC8-BD2D4BCEF87F}" type="presParOf" srcId="{43B3588B-D704-4A2F-9B45-D5FC432A835C}" destId="{A868FCB6-B149-45A8-89E7-F2D886F9A2EF}" srcOrd="1" destOrd="0" presId="urn:microsoft.com/office/officeart/2005/8/layout/orgChart1"/>
    <dgm:cxn modelId="{4942CC87-462C-443A-8D26-B95A8C602DED}" type="presParOf" srcId="{ABD837A8-AAE8-4A49-B0B7-B15DFD094D16}" destId="{59DB22D6-C223-4308-9C1B-761C8F8013BB}" srcOrd="1" destOrd="0" presId="urn:microsoft.com/office/officeart/2005/8/layout/orgChart1"/>
    <dgm:cxn modelId="{5D083992-EC9D-4E81-8B4E-30C6F12AEA88}" type="presParOf" srcId="{59DB22D6-C223-4308-9C1B-761C8F8013BB}" destId="{9C74B01B-7088-4A33-8303-445D6CC28277}" srcOrd="0" destOrd="0" presId="urn:microsoft.com/office/officeart/2005/8/layout/orgChart1"/>
    <dgm:cxn modelId="{BBA01306-EDAE-4F49-A33D-950BF42BA2AE}" type="presParOf" srcId="{59DB22D6-C223-4308-9C1B-761C8F8013BB}" destId="{49538B66-028A-4612-A839-8DC4011DEE10}" srcOrd="1" destOrd="0" presId="urn:microsoft.com/office/officeart/2005/8/layout/orgChart1"/>
    <dgm:cxn modelId="{39B33ED4-63E6-4777-8ED7-CEC28ECE2BA0}" type="presParOf" srcId="{49538B66-028A-4612-A839-8DC4011DEE10}" destId="{A9E97FCF-44A9-427C-A2EA-B9AD29817833}" srcOrd="0" destOrd="0" presId="urn:microsoft.com/office/officeart/2005/8/layout/orgChart1"/>
    <dgm:cxn modelId="{487BC278-720A-4F41-8627-68C2134A9C0D}" type="presParOf" srcId="{A9E97FCF-44A9-427C-A2EA-B9AD29817833}" destId="{A637139C-3F30-4B0C-8BC7-BB9F64FF8A5C}" srcOrd="0" destOrd="0" presId="urn:microsoft.com/office/officeart/2005/8/layout/orgChart1"/>
    <dgm:cxn modelId="{6449DB00-1BC3-4C0C-B868-B31BBEC5BA16}" type="presParOf" srcId="{A9E97FCF-44A9-427C-A2EA-B9AD29817833}" destId="{96FB7488-074D-46D9-AE79-0AED4196BDC6}" srcOrd="1" destOrd="0" presId="urn:microsoft.com/office/officeart/2005/8/layout/orgChart1"/>
    <dgm:cxn modelId="{3D453CCE-B5C8-40C9-B0E4-F7ED82B3C747}" type="presParOf" srcId="{49538B66-028A-4612-A839-8DC4011DEE10}" destId="{67E0231F-7F5B-4541-8ECF-BEE9C02D3A9A}" srcOrd="1" destOrd="0" presId="urn:microsoft.com/office/officeart/2005/8/layout/orgChart1"/>
    <dgm:cxn modelId="{B7C81B79-92D8-45B7-9696-29AB914DFC23}" type="presParOf" srcId="{67E0231F-7F5B-4541-8ECF-BEE9C02D3A9A}" destId="{423DFD63-E907-4C73-B01B-DED6229F22AF}" srcOrd="0" destOrd="0" presId="urn:microsoft.com/office/officeart/2005/8/layout/orgChart1"/>
    <dgm:cxn modelId="{237603B5-9257-4BEF-9956-1141690AB33D}" type="presParOf" srcId="{67E0231F-7F5B-4541-8ECF-BEE9C02D3A9A}" destId="{0CEB2766-30F9-46BC-B664-C8E1620FB9B0}" srcOrd="1" destOrd="0" presId="urn:microsoft.com/office/officeart/2005/8/layout/orgChart1"/>
    <dgm:cxn modelId="{F47BE7BC-52A1-4538-A2A7-4311CCCF8866}" type="presParOf" srcId="{0CEB2766-30F9-46BC-B664-C8E1620FB9B0}" destId="{848188DE-98EA-4910-ADC2-3AC151B84885}" srcOrd="0" destOrd="0" presId="urn:microsoft.com/office/officeart/2005/8/layout/orgChart1"/>
    <dgm:cxn modelId="{21D9509D-398E-407E-8D3E-CF45F355E7E5}" type="presParOf" srcId="{848188DE-98EA-4910-ADC2-3AC151B84885}" destId="{92838054-8647-4A29-AE4D-9E1451370928}" srcOrd="0" destOrd="0" presId="urn:microsoft.com/office/officeart/2005/8/layout/orgChart1"/>
    <dgm:cxn modelId="{0E8BD558-D0F1-445A-9EE3-E60547DD1E9C}" type="presParOf" srcId="{848188DE-98EA-4910-ADC2-3AC151B84885}" destId="{71FED466-6470-4C3D-8ED9-FE1056355FF5}" srcOrd="1" destOrd="0" presId="urn:microsoft.com/office/officeart/2005/8/layout/orgChart1"/>
    <dgm:cxn modelId="{E82225A9-43A9-46AC-B0E9-08E675B12FD2}" type="presParOf" srcId="{0CEB2766-30F9-46BC-B664-C8E1620FB9B0}" destId="{300D467E-402B-4D45-869B-9AEF85DCFB79}" srcOrd="1" destOrd="0" presId="urn:microsoft.com/office/officeart/2005/8/layout/orgChart1"/>
    <dgm:cxn modelId="{79705D5A-510D-42F8-B811-96BECD2AF093}" type="presParOf" srcId="{300D467E-402B-4D45-869B-9AEF85DCFB79}" destId="{00AFFA76-1BB5-4ACD-9922-BB0BB297EF66}" srcOrd="0" destOrd="0" presId="urn:microsoft.com/office/officeart/2005/8/layout/orgChart1"/>
    <dgm:cxn modelId="{9F3085FA-2CE8-4AC0-8B58-15F13662A7E5}" type="presParOf" srcId="{300D467E-402B-4D45-869B-9AEF85DCFB79}" destId="{727AA113-BCB6-4C75-B9F8-50E1742515D4}" srcOrd="1" destOrd="0" presId="urn:microsoft.com/office/officeart/2005/8/layout/orgChart1"/>
    <dgm:cxn modelId="{287873C3-8378-4692-B141-7A60305F7D83}" type="presParOf" srcId="{727AA113-BCB6-4C75-B9F8-50E1742515D4}" destId="{920A6AD6-DEA9-4931-AB0A-5D34F1B73CEA}" srcOrd="0" destOrd="0" presId="urn:microsoft.com/office/officeart/2005/8/layout/orgChart1"/>
    <dgm:cxn modelId="{05F5D3ED-F9B1-40FB-A5C7-D61B47239A31}" type="presParOf" srcId="{920A6AD6-DEA9-4931-AB0A-5D34F1B73CEA}" destId="{2076E856-FB22-45E0-A1C3-22CD6EBEE187}" srcOrd="0" destOrd="0" presId="urn:microsoft.com/office/officeart/2005/8/layout/orgChart1"/>
    <dgm:cxn modelId="{FFAD34C7-2317-4CEE-87EA-39C09CF2B18B}" type="presParOf" srcId="{920A6AD6-DEA9-4931-AB0A-5D34F1B73CEA}" destId="{A9212D09-8CF8-4503-AAD0-DF7FCC2B7719}" srcOrd="1" destOrd="0" presId="urn:microsoft.com/office/officeart/2005/8/layout/orgChart1"/>
    <dgm:cxn modelId="{D026F6ED-EFC3-4F55-9C48-14DFFCF4D383}" type="presParOf" srcId="{727AA113-BCB6-4C75-B9F8-50E1742515D4}" destId="{AFD0DFE5-2F62-49CA-9B2C-85D1F0E890B0}" srcOrd="1" destOrd="0" presId="urn:microsoft.com/office/officeart/2005/8/layout/orgChart1"/>
    <dgm:cxn modelId="{7A04B543-A26E-4538-807A-E2EE00AFBD92}" type="presParOf" srcId="{727AA113-BCB6-4C75-B9F8-50E1742515D4}" destId="{D368E159-303D-4535-9E39-7FCB89437992}" srcOrd="2" destOrd="0" presId="urn:microsoft.com/office/officeart/2005/8/layout/orgChart1"/>
    <dgm:cxn modelId="{8030E8D8-6799-47C5-A2D2-3ABFCD6CB9FF}" type="presParOf" srcId="{300D467E-402B-4D45-869B-9AEF85DCFB79}" destId="{3B6FE21B-5573-4BBF-A262-9925E88E6771}" srcOrd="2" destOrd="0" presId="urn:microsoft.com/office/officeart/2005/8/layout/orgChart1"/>
    <dgm:cxn modelId="{CFBB8382-136C-403D-9339-0776999A0467}" type="presParOf" srcId="{300D467E-402B-4D45-869B-9AEF85DCFB79}" destId="{00078312-35A5-49F3-B6BA-D487E97B271F}" srcOrd="3" destOrd="0" presId="urn:microsoft.com/office/officeart/2005/8/layout/orgChart1"/>
    <dgm:cxn modelId="{E84BF91E-E43A-4E68-88C9-999BA8B5FA1A}" type="presParOf" srcId="{00078312-35A5-49F3-B6BA-D487E97B271F}" destId="{66831F75-0BB8-4A89-A81C-D9177F7D4D3C}" srcOrd="0" destOrd="0" presId="urn:microsoft.com/office/officeart/2005/8/layout/orgChart1"/>
    <dgm:cxn modelId="{4AD6BE03-FBE0-4585-BEF6-A39273555041}" type="presParOf" srcId="{66831F75-0BB8-4A89-A81C-D9177F7D4D3C}" destId="{A1FB83BE-5776-4010-A7A6-7F3F4E731814}" srcOrd="0" destOrd="0" presId="urn:microsoft.com/office/officeart/2005/8/layout/orgChart1"/>
    <dgm:cxn modelId="{4ADC5933-729C-42FF-810A-B99CD8E05B05}" type="presParOf" srcId="{66831F75-0BB8-4A89-A81C-D9177F7D4D3C}" destId="{FDF8D85E-94CD-44D9-A717-09E00C5A1765}" srcOrd="1" destOrd="0" presId="urn:microsoft.com/office/officeart/2005/8/layout/orgChart1"/>
    <dgm:cxn modelId="{6DC6E30C-C8DD-4E73-8D9B-7D81DABCEFC0}" type="presParOf" srcId="{00078312-35A5-49F3-B6BA-D487E97B271F}" destId="{03CB1262-BA64-4EB6-8B4F-3F6C180FC9D1}" srcOrd="1" destOrd="0" presId="urn:microsoft.com/office/officeart/2005/8/layout/orgChart1"/>
    <dgm:cxn modelId="{461DC263-1A13-4F18-8A42-CCB4AC7E965D}" type="presParOf" srcId="{03CB1262-BA64-4EB6-8B4F-3F6C180FC9D1}" destId="{EF3F4C50-4436-47DE-AF21-D342B2399602}" srcOrd="0" destOrd="0" presId="urn:microsoft.com/office/officeart/2005/8/layout/orgChart1"/>
    <dgm:cxn modelId="{DFBC2DAC-09AD-4A99-A5E4-6894A1F1B0C0}" type="presParOf" srcId="{03CB1262-BA64-4EB6-8B4F-3F6C180FC9D1}" destId="{30D95FE3-5285-46C1-9113-1D8BECFBEAE4}" srcOrd="1" destOrd="0" presId="urn:microsoft.com/office/officeart/2005/8/layout/orgChart1"/>
    <dgm:cxn modelId="{A3FECDDB-E0B7-49DB-A390-2D4C76CDC8B7}" type="presParOf" srcId="{30D95FE3-5285-46C1-9113-1D8BECFBEAE4}" destId="{C8AEC35E-3CEB-4281-9CCD-755F0587BEBB}" srcOrd="0" destOrd="0" presId="urn:microsoft.com/office/officeart/2005/8/layout/orgChart1"/>
    <dgm:cxn modelId="{1A52E388-F06E-4C94-A3C6-185C51148A38}" type="presParOf" srcId="{C8AEC35E-3CEB-4281-9CCD-755F0587BEBB}" destId="{4F536BCA-E3AE-4A22-8BBB-E20DB7A2B3BC}" srcOrd="0" destOrd="0" presId="urn:microsoft.com/office/officeart/2005/8/layout/orgChart1"/>
    <dgm:cxn modelId="{D9EB7E6E-AB29-429F-8843-E1EF4B37CF83}" type="presParOf" srcId="{C8AEC35E-3CEB-4281-9CCD-755F0587BEBB}" destId="{1F4999B4-84D7-4628-9D54-A511E001FB8C}" srcOrd="1" destOrd="0" presId="urn:microsoft.com/office/officeart/2005/8/layout/orgChart1"/>
    <dgm:cxn modelId="{557A41FF-C824-401C-88DE-55942D42EE20}" type="presParOf" srcId="{30D95FE3-5285-46C1-9113-1D8BECFBEAE4}" destId="{552D2337-8CC9-41F0-86BF-B633A60DD670}" srcOrd="1" destOrd="0" presId="urn:microsoft.com/office/officeart/2005/8/layout/orgChart1"/>
    <dgm:cxn modelId="{FE42C25D-36CA-449A-8C97-B3AF027A9C54}" type="presParOf" srcId="{552D2337-8CC9-41F0-86BF-B633A60DD670}" destId="{9CB3ADAB-5D55-4677-BFF6-27AFF3E1DA6F}" srcOrd="0" destOrd="0" presId="urn:microsoft.com/office/officeart/2005/8/layout/orgChart1"/>
    <dgm:cxn modelId="{FE8CDA7E-1FA8-4486-9A6F-12C8375F4757}" type="presParOf" srcId="{552D2337-8CC9-41F0-86BF-B633A60DD670}" destId="{EA08347B-9B08-405B-A7B3-D141F69D4843}" srcOrd="1" destOrd="0" presId="urn:microsoft.com/office/officeart/2005/8/layout/orgChart1"/>
    <dgm:cxn modelId="{015005A9-5566-4E24-A068-76FE082C7B06}" type="presParOf" srcId="{EA08347B-9B08-405B-A7B3-D141F69D4843}" destId="{F5DFE1B9-B867-4C17-8A02-D0F1DE9FD739}" srcOrd="0" destOrd="0" presId="urn:microsoft.com/office/officeart/2005/8/layout/orgChart1"/>
    <dgm:cxn modelId="{93673806-5F78-49AF-8155-9F6A9E8FB161}" type="presParOf" srcId="{F5DFE1B9-B867-4C17-8A02-D0F1DE9FD739}" destId="{2AF6B637-314B-4CDA-81B9-0566AD26FAED}" srcOrd="0" destOrd="0" presId="urn:microsoft.com/office/officeart/2005/8/layout/orgChart1"/>
    <dgm:cxn modelId="{60BB1984-D964-419D-BFDA-EB63C2DF3C17}" type="presParOf" srcId="{F5DFE1B9-B867-4C17-8A02-D0F1DE9FD739}" destId="{ECFF678D-DD92-4733-9936-48F524EC96D3}" srcOrd="1" destOrd="0" presId="urn:microsoft.com/office/officeart/2005/8/layout/orgChart1"/>
    <dgm:cxn modelId="{8EB69167-841F-4052-962F-624A3DB2CE64}" type="presParOf" srcId="{EA08347B-9B08-405B-A7B3-D141F69D4843}" destId="{5FBD440D-B8DD-4B3C-AD54-E59A303D8A7E}" srcOrd="1" destOrd="0" presId="urn:microsoft.com/office/officeart/2005/8/layout/orgChart1"/>
    <dgm:cxn modelId="{DC9DE154-3B92-4E10-9B2D-48A4C0412492}" type="presParOf" srcId="{5FBD440D-B8DD-4B3C-AD54-E59A303D8A7E}" destId="{FAA1C841-3AC5-4812-88ED-B06D7F815F09}" srcOrd="0" destOrd="0" presId="urn:microsoft.com/office/officeart/2005/8/layout/orgChart1"/>
    <dgm:cxn modelId="{B827CD1E-490C-4243-9FFD-2A66D9E32715}" type="presParOf" srcId="{5FBD440D-B8DD-4B3C-AD54-E59A303D8A7E}" destId="{F18EA8FC-B0A0-4488-A183-B01B25486CB3}" srcOrd="1" destOrd="0" presId="urn:microsoft.com/office/officeart/2005/8/layout/orgChart1"/>
    <dgm:cxn modelId="{20804990-2259-4F45-ACB0-2210B4C712D1}" type="presParOf" srcId="{F18EA8FC-B0A0-4488-A183-B01B25486CB3}" destId="{CD91D3B0-6E30-4DF7-B3D2-5F05E735257D}" srcOrd="0" destOrd="0" presId="urn:microsoft.com/office/officeart/2005/8/layout/orgChart1"/>
    <dgm:cxn modelId="{426FC08C-2193-4B29-B961-EDF6309D07C5}" type="presParOf" srcId="{CD91D3B0-6E30-4DF7-B3D2-5F05E735257D}" destId="{6602648A-DCC2-438B-BFA7-C82CD52913EB}" srcOrd="0" destOrd="0" presId="urn:microsoft.com/office/officeart/2005/8/layout/orgChart1"/>
    <dgm:cxn modelId="{BE6F32FD-0DFD-4FA7-9632-255A3EB69685}" type="presParOf" srcId="{CD91D3B0-6E30-4DF7-B3D2-5F05E735257D}" destId="{32F37680-2EC4-46FD-A52C-B6EA003ED307}" srcOrd="1" destOrd="0" presId="urn:microsoft.com/office/officeart/2005/8/layout/orgChart1"/>
    <dgm:cxn modelId="{770C25B2-FAA4-411B-ADD6-28E9F2902497}" type="presParOf" srcId="{F18EA8FC-B0A0-4488-A183-B01B25486CB3}" destId="{A15D7975-2CF7-4E13-BF76-D8AEF82DC8FC}" srcOrd="1" destOrd="0" presId="urn:microsoft.com/office/officeart/2005/8/layout/orgChart1"/>
    <dgm:cxn modelId="{C46E7432-DCE1-4057-BFDE-364CEA13AEDD}" type="presParOf" srcId="{F18EA8FC-B0A0-4488-A183-B01B25486CB3}" destId="{FA880320-070C-4464-8F9D-AB7DB30487B9}" srcOrd="2" destOrd="0" presId="urn:microsoft.com/office/officeart/2005/8/layout/orgChart1"/>
    <dgm:cxn modelId="{2F3CF3F7-9B1F-41CC-92F5-101657665F4B}" type="presParOf" srcId="{EA08347B-9B08-405B-A7B3-D141F69D4843}" destId="{DB5F87B0-1E14-4435-B880-BD4F7D5EC7F5}" srcOrd="2" destOrd="0" presId="urn:microsoft.com/office/officeart/2005/8/layout/orgChart1"/>
    <dgm:cxn modelId="{C4574C4D-3D89-4CFB-929F-E6F1FAB2A8A5}" type="presParOf" srcId="{30D95FE3-5285-46C1-9113-1D8BECFBEAE4}" destId="{873EF617-F0CB-4EC8-A5A3-C8609637817C}" srcOrd="2" destOrd="0" presId="urn:microsoft.com/office/officeart/2005/8/layout/orgChart1"/>
    <dgm:cxn modelId="{B976B4CA-426B-4254-9B7E-9D0EBC35B9B4}" type="presParOf" srcId="{00078312-35A5-49F3-B6BA-D487E97B271F}" destId="{F04297A6-FBDB-4A4D-ABD9-8DFF3B6640C2}" srcOrd="2" destOrd="0" presId="urn:microsoft.com/office/officeart/2005/8/layout/orgChart1"/>
    <dgm:cxn modelId="{47FCCA9E-C475-449F-BE5F-752649871CCB}" type="presParOf" srcId="{300D467E-402B-4D45-869B-9AEF85DCFB79}" destId="{A9C0AD86-A574-40E2-811A-0155D034682E}" srcOrd="4" destOrd="0" presId="urn:microsoft.com/office/officeart/2005/8/layout/orgChart1"/>
    <dgm:cxn modelId="{90BF75C5-02AB-4A09-A92F-40AEC950DB89}" type="presParOf" srcId="{300D467E-402B-4D45-869B-9AEF85DCFB79}" destId="{983D74C4-0E6D-43AD-96C1-BFAEB0CF34A6}" srcOrd="5" destOrd="0" presId="urn:microsoft.com/office/officeart/2005/8/layout/orgChart1"/>
    <dgm:cxn modelId="{25A94C91-DC27-48A5-A0DE-68A42A27713D}" type="presParOf" srcId="{983D74C4-0E6D-43AD-96C1-BFAEB0CF34A6}" destId="{ECC97CDF-DFBF-4B2A-B42E-8816CB3CA006}" srcOrd="0" destOrd="0" presId="urn:microsoft.com/office/officeart/2005/8/layout/orgChart1"/>
    <dgm:cxn modelId="{38036856-3B79-40ED-994F-1D4B41EA4C2F}" type="presParOf" srcId="{ECC97CDF-DFBF-4B2A-B42E-8816CB3CA006}" destId="{6A096905-9CA4-4C8C-AFD0-D70FE8FFC39A}" srcOrd="0" destOrd="0" presId="urn:microsoft.com/office/officeart/2005/8/layout/orgChart1"/>
    <dgm:cxn modelId="{977917E7-183C-4DDD-87E8-759E6C80D451}" type="presParOf" srcId="{ECC97CDF-DFBF-4B2A-B42E-8816CB3CA006}" destId="{56E1CF5A-AD17-402A-92D8-933551EED704}" srcOrd="1" destOrd="0" presId="urn:microsoft.com/office/officeart/2005/8/layout/orgChart1"/>
    <dgm:cxn modelId="{1B276B99-072F-4465-8D7F-07E9CDC94819}" type="presParOf" srcId="{983D74C4-0E6D-43AD-96C1-BFAEB0CF34A6}" destId="{5FB28119-76DB-443A-B125-56F81230960C}" srcOrd="1" destOrd="0" presId="urn:microsoft.com/office/officeart/2005/8/layout/orgChart1"/>
    <dgm:cxn modelId="{87D79ED6-165D-4F1D-B3AF-DC2E0DAF941C}" type="presParOf" srcId="{983D74C4-0E6D-43AD-96C1-BFAEB0CF34A6}" destId="{785C273E-525C-4600-B5FB-EA7466143BD4}" srcOrd="2" destOrd="0" presId="urn:microsoft.com/office/officeart/2005/8/layout/orgChart1"/>
    <dgm:cxn modelId="{47186824-2A1D-4E2A-97FB-21A423C7B17F}" type="presParOf" srcId="{0CEB2766-30F9-46BC-B664-C8E1620FB9B0}" destId="{7ED3B886-6D77-4605-8451-CCB56245E63B}" srcOrd="2" destOrd="0" presId="urn:microsoft.com/office/officeart/2005/8/layout/orgChart1"/>
    <dgm:cxn modelId="{F3E8C42E-75B3-4A7C-BB8E-CE7E9ECA8BE3}" type="presParOf" srcId="{49538B66-028A-4612-A839-8DC4011DEE10}" destId="{F60B1321-98C2-467D-BA3D-8DF0770C6EF4}" srcOrd="2" destOrd="0" presId="urn:microsoft.com/office/officeart/2005/8/layout/orgChart1"/>
    <dgm:cxn modelId="{9930D282-07FD-4DAD-9EFF-E99086BECE09}" type="presParOf" srcId="{ABD837A8-AAE8-4A49-B0B7-B15DFD094D16}" destId="{492F4D7C-D8F7-40D1-984C-3352CF9161EC}" srcOrd="2" destOrd="0" presId="urn:microsoft.com/office/officeart/2005/8/layout/orgChart1"/>
    <dgm:cxn modelId="{41195C10-7A81-43C9-9F59-AA4D5EC3EA64}"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BEC9B106-6E31-4FD4-A5FE-76B92886E36C}" type="presOf" srcId="{4A85E487-6E50-47F8-9BCC-5096A248B99C}" destId="{FDF8D85E-94CD-44D9-A717-09E00C5A1765}" srcOrd="1" destOrd="0" presId="urn:microsoft.com/office/officeart/2005/8/layout/orgChart1"/>
    <dgm:cxn modelId="{9AC0D521-7EDD-4211-A66C-9CCE600DFA4D}" type="presOf" srcId="{3633DFA1-BF3C-4902-BA82-14D2DF83CB7D}" destId="{423DFD63-E907-4C73-B01B-DED6229F22AF}" srcOrd="0" destOrd="0" presId="urn:microsoft.com/office/officeart/2005/8/layout/orgChart1"/>
    <dgm:cxn modelId="{AC4BBFA2-09FC-4FDD-970C-A68367B0E0A9}" type="presOf" srcId="{F184975E-349A-4CBF-BB39-EC3617665101}" destId="{6602648A-DCC2-438B-BFA7-C82CD52913EB}" srcOrd="0" destOrd="0" presId="urn:microsoft.com/office/officeart/2005/8/layout/orgChart1"/>
    <dgm:cxn modelId="{CB00D272-1ED3-4ED6-B4C3-54F27CAB648A}" type="presOf" srcId="{07F2CDD9-1A3B-4040-9997-46948BF1F146}" destId="{171FAA40-658F-40AE-886D-668F6A84496F}" srcOrd="0" destOrd="0" presId="urn:microsoft.com/office/officeart/2005/8/layout/orgChart1"/>
    <dgm:cxn modelId="{405E2CBE-6F25-4E7C-A169-D8E2052F9CAB}" type="presOf" srcId="{3B86EE78-4949-4B96-A226-46AE6C880DFC}" destId="{EF3F4C50-4436-47DE-AF21-D342B2399602}"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DE5ECE94-17ED-4914-B666-7D51EF74974C}" type="presOf" srcId="{BB309E08-39F2-4600-AED5-49A2213CBA3E}" destId="{A9212D09-8CF8-4503-AAD0-DF7FCC2B7719}" srcOrd="1" destOrd="0" presId="urn:microsoft.com/office/officeart/2005/8/layout/orgChart1"/>
    <dgm:cxn modelId="{01C0B962-EE33-4264-8549-32211A536D05}" type="presOf" srcId="{BF6369B4-C7FC-48BE-8557-58DD6C7CB978}" destId="{6A096905-9CA4-4C8C-AFD0-D70FE8FFC39A}"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E641FB05-8511-4907-BB0F-6C0A0045EFE5}" type="presOf" srcId="{F48ECA67-F44F-4F2B-BE4B-265E2A06353D}" destId="{2AF6B637-314B-4CDA-81B9-0566AD26FAED}" srcOrd="0" destOrd="0" presId="urn:microsoft.com/office/officeart/2005/8/layout/orgChart1"/>
    <dgm:cxn modelId="{1E66C105-E081-4256-8B80-ACEB0CA10757}" type="presOf" srcId="{9941FE08-370F-4C0B-B7C0-884491FBACBA}" destId="{CB0FD2B3-98E1-4C63-95F2-24D1480A7A61}" srcOrd="0" destOrd="0" presId="urn:microsoft.com/office/officeart/2005/8/layout/orgChart1"/>
    <dgm:cxn modelId="{ADFBE947-A2FF-42E5-903A-ADEBA4FC26C0}" type="presOf" srcId="{4A85E487-6E50-47F8-9BCC-5096A248B99C}" destId="{A1FB83BE-5776-4010-A7A6-7F3F4E731814}" srcOrd="0" destOrd="0" presId="urn:microsoft.com/office/officeart/2005/8/layout/orgChart1"/>
    <dgm:cxn modelId="{F4D1198F-7288-4043-AFB9-BFAF2EBB39F3}" type="presOf" srcId="{AADE4F90-6322-4A54-BEFF-AB3ECA0E4F29}" destId="{9CB3ADAB-5D55-4677-BFF6-27AFF3E1DA6F}"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DD273EDF-693F-4BED-AE0D-B045CD6BAF3B}" type="presOf" srcId="{F703D087-E0E7-4964-89D9-C54985F6A02C}" destId="{1D20635F-232A-435B-A127-80E62CF29CD9}"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77F679F5-98A0-44D9-B7D0-E6ED2F2AE999}" type="presOf" srcId="{C43D2E28-0C1D-4816-8555-5F7DD35B3317}" destId="{2F0C6C9A-CAF6-4FE9-8ED2-DECEC25ED750}" srcOrd="0" destOrd="0" presId="urn:microsoft.com/office/officeart/2005/8/layout/orgChart1"/>
    <dgm:cxn modelId="{0DC0B9C0-3C2A-4296-AF5B-0C7634FE04AA}" type="presOf" srcId="{D7E9DDF7-C64D-4FB2-BD8B-582A5976CE68}" destId="{1F4999B4-84D7-4628-9D54-A511E001FB8C}"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6B0C497C-CF27-4A93-9950-B75731556E0F}" type="presOf" srcId="{30B491EF-D6AA-41ED-9CF5-86D4CE5F11F7}" destId="{92838054-8647-4A29-AE4D-9E1451370928}" srcOrd="0" destOrd="0" presId="urn:microsoft.com/office/officeart/2005/8/layout/orgChart1"/>
    <dgm:cxn modelId="{3FB9339D-87E6-4618-AE09-3DE86EC561EA}" type="presOf" srcId="{30B491EF-D6AA-41ED-9CF5-86D4CE5F11F7}" destId="{71FED466-6470-4C3D-8ED9-FE1056355FF5}" srcOrd="1" destOrd="0" presId="urn:microsoft.com/office/officeart/2005/8/layout/orgChart1"/>
    <dgm:cxn modelId="{75F4117B-4956-4593-80C9-EAA0E31989EF}" type="presOf" srcId="{F48ECA67-F44F-4F2B-BE4B-265E2A06353D}" destId="{ECFF678D-DD92-4733-9936-48F524EC96D3}" srcOrd="1" destOrd="0" presId="urn:microsoft.com/office/officeart/2005/8/layout/orgChart1"/>
    <dgm:cxn modelId="{BF23566A-1FE5-41C6-B77B-A3FF2692C343}" type="presOf" srcId="{F184975E-349A-4CBF-BB39-EC3617665101}" destId="{32F37680-2EC4-46FD-A52C-B6EA003ED307}" srcOrd="1" destOrd="0" presId="urn:microsoft.com/office/officeart/2005/8/layout/orgChart1"/>
    <dgm:cxn modelId="{EDF609E9-0BF4-42B4-A9BB-1BBE071ED9A8}" type="presOf" srcId="{D7E9DDF7-C64D-4FB2-BD8B-582A5976CE68}" destId="{4F536BCA-E3AE-4A22-8BBB-E20DB7A2B3BC}" srcOrd="0" destOrd="0" presId="urn:microsoft.com/office/officeart/2005/8/layout/orgChart1"/>
    <dgm:cxn modelId="{DF87572C-C03A-4307-BCE8-32B8E199A6F2}" type="presOf" srcId="{9941FE08-370F-4C0B-B7C0-884491FBACBA}" destId="{A868FCB6-B149-45A8-89E7-F2D886F9A2EF}" srcOrd="1" destOrd="0" presId="urn:microsoft.com/office/officeart/2005/8/layout/orgChart1"/>
    <dgm:cxn modelId="{4EEF183E-DF2C-480D-8CA4-53E34397CAC9}" type="presOf" srcId="{FCBA488B-9379-4F1B-892B-A28167B00863}" destId="{96FB7488-074D-46D9-AE79-0AED4196BDC6}" srcOrd="1" destOrd="0" presId="urn:microsoft.com/office/officeart/2005/8/layout/orgChart1"/>
    <dgm:cxn modelId="{AFB08AAA-14F5-4FE9-94F0-9A6CF888D61B}" type="presOf" srcId="{C07B5558-B5FE-4033-9577-DFA2DCB46ABC}" destId="{9C74B01B-7088-4A33-8303-445D6CC28277}" srcOrd="0" destOrd="0" presId="urn:microsoft.com/office/officeart/2005/8/layout/orgChart1"/>
    <dgm:cxn modelId="{4A69A316-B73D-42F0-8A3B-A8B3C1593CD5}" type="presOf" srcId="{3AB46ACC-1AFA-475A-8B10-90CDFD73B014}" destId="{00AFFA76-1BB5-4ACD-9922-BB0BB297EF66}"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3507C7F7-96D0-4662-9743-6C6A4EF613DE}" type="presOf" srcId="{82466762-97D7-4752-95D6-1EA96F082D9A}" destId="{A9C0AD86-A574-40E2-811A-0155D034682E}" srcOrd="0" destOrd="0" presId="urn:microsoft.com/office/officeart/2005/8/layout/orgChart1"/>
    <dgm:cxn modelId="{2212886F-4D9B-43BE-855F-F3412032E158}" type="presOf" srcId="{BF6369B4-C7FC-48BE-8557-58DD6C7CB978}" destId="{56E1CF5A-AD17-402A-92D8-933551EED704}" srcOrd="1" destOrd="0" presId="urn:microsoft.com/office/officeart/2005/8/layout/orgChart1"/>
    <dgm:cxn modelId="{6260D0F9-D8B7-420E-B3D7-C71CDAC5CC7D}" type="presOf" srcId="{531AE681-58F1-42E7-B95C-27968BFB14E7}" destId="{3B6FE21B-5573-4BBF-A262-9925E88E677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0EEFF914-4536-4ECB-B521-CDB1106B0290}" type="presOf" srcId="{E540E76C-ABB5-4F5F-BC7E-B5E2C2F51C06}" destId="{FAA1C841-3AC5-4812-88ED-B06D7F815F09}"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D74A08D3-4520-4718-A575-5359AAD78F6A}" type="presOf" srcId="{BB309E08-39F2-4600-AED5-49A2213CBA3E}" destId="{2076E856-FB22-45E0-A1C3-22CD6EBEE187}" srcOrd="0" destOrd="0" presId="urn:microsoft.com/office/officeart/2005/8/layout/orgChart1"/>
    <dgm:cxn modelId="{9E840AE8-4BF8-4A02-AB90-06A5D897BF6B}" type="presOf" srcId="{FCBA488B-9379-4F1B-892B-A28167B00863}" destId="{A637139C-3F30-4B0C-8BC7-BB9F64FF8A5C}" srcOrd="0" destOrd="0" presId="urn:microsoft.com/office/officeart/2005/8/layout/orgChart1"/>
    <dgm:cxn modelId="{68ECFB66-796A-476B-BCE4-5F87A2CEFEED}" type="presOf" srcId="{C43D2E28-0C1D-4816-8555-5F7DD35B3317}" destId="{7D1891B7-71E1-4466-9AD6-9E0CB6C68BCF}" srcOrd="1" destOrd="0" presId="urn:microsoft.com/office/officeart/2005/8/layout/orgChart1"/>
    <dgm:cxn modelId="{60E9C09D-6D47-43CA-9968-99CE4725EDAD}" type="presParOf" srcId="{1D20635F-232A-435B-A127-80E62CF29CD9}" destId="{F48C1AEF-05E5-456C-B8DA-7C1111BD394A}" srcOrd="0" destOrd="0" presId="urn:microsoft.com/office/officeart/2005/8/layout/orgChart1"/>
    <dgm:cxn modelId="{A0257972-2972-4B63-A3D0-12ECF8235375}" type="presParOf" srcId="{F48C1AEF-05E5-456C-B8DA-7C1111BD394A}" destId="{EB15D458-A4B7-43A7-B3A5-F6C4748B18A1}" srcOrd="0" destOrd="0" presId="urn:microsoft.com/office/officeart/2005/8/layout/orgChart1"/>
    <dgm:cxn modelId="{D613C011-20FF-4D23-96AC-1D2216049A1F}" type="presParOf" srcId="{EB15D458-A4B7-43A7-B3A5-F6C4748B18A1}" destId="{2F0C6C9A-CAF6-4FE9-8ED2-DECEC25ED750}" srcOrd="0" destOrd="0" presId="urn:microsoft.com/office/officeart/2005/8/layout/orgChart1"/>
    <dgm:cxn modelId="{8110F57D-463A-4863-86FE-47EFEA87F18B}" type="presParOf" srcId="{EB15D458-A4B7-43A7-B3A5-F6C4748B18A1}" destId="{7D1891B7-71E1-4466-9AD6-9E0CB6C68BCF}" srcOrd="1" destOrd="0" presId="urn:microsoft.com/office/officeart/2005/8/layout/orgChart1"/>
    <dgm:cxn modelId="{DDC95CF6-3753-45BA-A688-C75A42D82FCD}" type="presParOf" srcId="{F48C1AEF-05E5-456C-B8DA-7C1111BD394A}" destId="{27326C9C-1BE3-4BBF-AF8A-D767694BBCEC}" srcOrd="1" destOrd="0" presId="urn:microsoft.com/office/officeart/2005/8/layout/orgChart1"/>
    <dgm:cxn modelId="{EB90E132-97B3-4B86-84AB-DD25052F2ED0}" type="presParOf" srcId="{27326C9C-1BE3-4BBF-AF8A-D767694BBCEC}" destId="{171FAA40-658F-40AE-886D-668F6A84496F}" srcOrd="0" destOrd="0" presId="urn:microsoft.com/office/officeart/2005/8/layout/orgChart1"/>
    <dgm:cxn modelId="{678680BF-BAFC-4CAA-A9C8-B04A98BD5892}" type="presParOf" srcId="{27326C9C-1BE3-4BBF-AF8A-D767694BBCEC}" destId="{ABD837A8-AAE8-4A49-B0B7-B15DFD094D16}" srcOrd="1" destOrd="0" presId="urn:microsoft.com/office/officeart/2005/8/layout/orgChart1"/>
    <dgm:cxn modelId="{5D217AC5-5AC8-4404-8B7A-044560A7CB57}" type="presParOf" srcId="{ABD837A8-AAE8-4A49-B0B7-B15DFD094D16}" destId="{43B3588B-D704-4A2F-9B45-D5FC432A835C}" srcOrd="0" destOrd="0" presId="urn:microsoft.com/office/officeart/2005/8/layout/orgChart1"/>
    <dgm:cxn modelId="{1AB4BA98-2F9E-4969-9F53-BCA7C714FECE}" type="presParOf" srcId="{43B3588B-D704-4A2F-9B45-D5FC432A835C}" destId="{CB0FD2B3-98E1-4C63-95F2-24D1480A7A61}" srcOrd="0" destOrd="0" presId="urn:microsoft.com/office/officeart/2005/8/layout/orgChart1"/>
    <dgm:cxn modelId="{E1679C0F-1566-4EA8-B78C-0FDEDD0ADD7E}" type="presParOf" srcId="{43B3588B-D704-4A2F-9B45-D5FC432A835C}" destId="{A868FCB6-B149-45A8-89E7-F2D886F9A2EF}" srcOrd="1" destOrd="0" presId="urn:microsoft.com/office/officeart/2005/8/layout/orgChart1"/>
    <dgm:cxn modelId="{6D63334C-A637-4A1E-AC29-F9F60D87A8A4}" type="presParOf" srcId="{ABD837A8-AAE8-4A49-B0B7-B15DFD094D16}" destId="{59DB22D6-C223-4308-9C1B-761C8F8013BB}" srcOrd="1" destOrd="0" presId="urn:microsoft.com/office/officeart/2005/8/layout/orgChart1"/>
    <dgm:cxn modelId="{4EF60A02-08C9-4712-968C-348452BD4C8C}" type="presParOf" srcId="{59DB22D6-C223-4308-9C1B-761C8F8013BB}" destId="{9C74B01B-7088-4A33-8303-445D6CC28277}" srcOrd="0" destOrd="0" presId="urn:microsoft.com/office/officeart/2005/8/layout/orgChart1"/>
    <dgm:cxn modelId="{82D9ACBC-401C-4FAA-BD54-FC79ABF623C3}" type="presParOf" srcId="{59DB22D6-C223-4308-9C1B-761C8F8013BB}" destId="{49538B66-028A-4612-A839-8DC4011DEE10}" srcOrd="1" destOrd="0" presId="urn:microsoft.com/office/officeart/2005/8/layout/orgChart1"/>
    <dgm:cxn modelId="{D710FA33-B669-4CE2-8E9B-205876B8A591}" type="presParOf" srcId="{49538B66-028A-4612-A839-8DC4011DEE10}" destId="{A9E97FCF-44A9-427C-A2EA-B9AD29817833}" srcOrd="0" destOrd="0" presId="urn:microsoft.com/office/officeart/2005/8/layout/orgChart1"/>
    <dgm:cxn modelId="{2136839A-C898-428C-B372-7E1E2B7910E0}" type="presParOf" srcId="{A9E97FCF-44A9-427C-A2EA-B9AD29817833}" destId="{A637139C-3F30-4B0C-8BC7-BB9F64FF8A5C}" srcOrd="0" destOrd="0" presId="urn:microsoft.com/office/officeart/2005/8/layout/orgChart1"/>
    <dgm:cxn modelId="{61924A03-3BE4-454A-A15E-F9A62E5464F3}" type="presParOf" srcId="{A9E97FCF-44A9-427C-A2EA-B9AD29817833}" destId="{96FB7488-074D-46D9-AE79-0AED4196BDC6}" srcOrd="1" destOrd="0" presId="urn:microsoft.com/office/officeart/2005/8/layout/orgChart1"/>
    <dgm:cxn modelId="{DB5D4D59-80D0-4148-8E99-35FDC22A7383}" type="presParOf" srcId="{49538B66-028A-4612-A839-8DC4011DEE10}" destId="{67E0231F-7F5B-4541-8ECF-BEE9C02D3A9A}" srcOrd="1" destOrd="0" presId="urn:microsoft.com/office/officeart/2005/8/layout/orgChart1"/>
    <dgm:cxn modelId="{A74D8B43-0288-4FCC-A86D-33FA95513D4F}" type="presParOf" srcId="{67E0231F-7F5B-4541-8ECF-BEE9C02D3A9A}" destId="{423DFD63-E907-4C73-B01B-DED6229F22AF}" srcOrd="0" destOrd="0" presId="urn:microsoft.com/office/officeart/2005/8/layout/orgChart1"/>
    <dgm:cxn modelId="{1089DEF1-4559-4F4A-A85F-0E4325D6C9AF}" type="presParOf" srcId="{67E0231F-7F5B-4541-8ECF-BEE9C02D3A9A}" destId="{0CEB2766-30F9-46BC-B664-C8E1620FB9B0}" srcOrd="1" destOrd="0" presId="urn:microsoft.com/office/officeart/2005/8/layout/orgChart1"/>
    <dgm:cxn modelId="{84174D24-10FF-4DC3-952E-E208AD415C6F}" type="presParOf" srcId="{0CEB2766-30F9-46BC-B664-C8E1620FB9B0}" destId="{848188DE-98EA-4910-ADC2-3AC151B84885}" srcOrd="0" destOrd="0" presId="urn:microsoft.com/office/officeart/2005/8/layout/orgChart1"/>
    <dgm:cxn modelId="{2E910BC7-03F1-46AA-87AB-6B68CB1E7501}" type="presParOf" srcId="{848188DE-98EA-4910-ADC2-3AC151B84885}" destId="{92838054-8647-4A29-AE4D-9E1451370928}" srcOrd="0" destOrd="0" presId="urn:microsoft.com/office/officeart/2005/8/layout/orgChart1"/>
    <dgm:cxn modelId="{42CEB506-06E1-4DEA-8AB7-D98BE42109A0}" type="presParOf" srcId="{848188DE-98EA-4910-ADC2-3AC151B84885}" destId="{71FED466-6470-4C3D-8ED9-FE1056355FF5}" srcOrd="1" destOrd="0" presId="urn:microsoft.com/office/officeart/2005/8/layout/orgChart1"/>
    <dgm:cxn modelId="{A350FBBE-1F5D-4759-A6F2-3C40B3282EAB}" type="presParOf" srcId="{0CEB2766-30F9-46BC-B664-C8E1620FB9B0}" destId="{300D467E-402B-4D45-869B-9AEF85DCFB79}" srcOrd="1" destOrd="0" presId="urn:microsoft.com/office/officeart/2005/8/layout/orgChart1"/>
    <dgm:cxn modelId="{1061A8F9-BA11-4B8E-ACBB-3B503A4CF924}" type="presParOf" srcId="{300D467E-402B-4D45-869B-9AEF85DCFB79}" destId="{00AFFA76-1BB5-4ACD-9922-BB0BB297EF66}" srcOrd="0" destOrd="0" presId="urn:microsoft.com/office/officeart/2005/8/layout/orgChart1"/>
    <dgm:cxn modelId="{297AD68B-F158-4306-8A0C-669D5B5113AC}" type="presParOf" srcId="{300D467E-402B-4D45-869B-9AEF85DCFB79}" destId="{727AA113-BCB6-4C75-B9F8-50E1742515D4}" srcOrd="1" destOrd="0" presId="urn:microsoft.com/office/officeart/2005/8/layout/orgChart1"/>
    <dgm:cxn modelId="{736BA96D-24F8-4288-A756-2CEE762545A6}" type="presParOf" srcId="{727AA113-BCB6-4C75-B9F8-50E1742515D4}" destId="{920A6AD6-DEA9-4931-AB0A-5D34F1B73CEA}" srcOrd="0" destOrd="0" presId="urn:microsoft.com/office/officeart/2005/8/layout/orgChart1"/>
    <dgm:cxn modelId="{232ACACD-FD66-4DD0-BC71-6BD36BAE8485}" type="presParOf" srcId="{920A6AD6-DEA9-4931-AB0A-5D34F1B73CEA}" destId="{2076E856-FB22-45E0-A1C3-22CD6EBEE187}" srcOrd="0" destOrd="0" presId="urn:microsoft.com/office/officeart/2005/8/layout/orgChart1"/>
    <dgm:cxn modelId="{6BBE3345-0D76-4A29-8172-3D0C7910EF77}" type="presParOf" srcId="{920A6AD6-DEA9-4931-AB0A-5D34F1B73CEA}" destId="{A9212D09-8CF8-4503-AAD0-DF7FCC2B7719}" srcOrd="1" destOrd="0" presId="urn:microsoft.com/office/officeart/2005/8/layout/orgChart1"/>
    <dgm:cxn modelId="{541A76E6-95E2-40E2-841B-6354547AE0D1}" type="presParOf" srcId="{727AA113-BCB6-4C75-B9F8-50E1742515D4}" destId="{AFD0DFE5-2F62-49CA-9B2C-85D1F0E890B0}" srcOrd="1" destOrd="0" presId="urn:microsoft.com/office/officeart/2005/8/layout/orgChart1"/>
    <dgm:cxn modelId="{283EF4B5-1C15-456D-B17A-FEE95B542626}" type="presParOf" srcId="{727AA113-BCB6-4C75-B9F8-50E1742515D4}" destId="{D368E159-303D-4535-9E39-7FCB89437992}" srcOrd="2" destOrd="0" presId="urn:microsoft.com/office/officeart/2005/8/layout/orgChart1"/>
    <dgm:cxn modelId="{FA52EC59-DF83-4CA5-9227-D0D09E483214}" type="presParOf" srcId="{300D467E-402B-4D45-869B-9AEF85DCFB79}" destId="{3B6FE21B-5573-4BBF-A262-9925E88E6771}" srcOrd="2" destOrd="0" presId="urn:microsoft.com/office/officeart/2005/8/layout/orgChart1"/>
    <dgm:cxn modelId="{22353ADD-2A16-42F8-A5A7-1FF9325510F5}" type="presParOf" srcId="{300D467E-402B-4D45-869B-9AEF85DCFB79}" destId="{00078312-35A5-49F3-B6BA-D487E97B271F}" srcOrd="3" destOrd="0" presId="urn:microsoft.com/office/officeart/2005/8/layout/orgChart1"/>
    <dgm:cxn modelId="{2F611CC4-677D-4A9C-8EA2-9D9FAE625757}" type="presParOf" srcId="{00078312-35A5-49F3-B6BA-D487E97B271F}" destId="{66831F75-0BB8-4A89-A81C-D9177F7D4D3C}" srcOrd="0" destOrd="0" presId="urn:microsoft.com/office/officeart/2005/8/layout/orgChart1"/>
    <dgm:cxn modelId="{67D42151-E4A3-4989-976E-2A715AD10578}" type="presParOf" srcId="{66831F75-0BB8-4A89-A81C-D9177F7D4D3C}" destId="{A1FB83BE-5776-4010-A7A6-7F3F4E731814}" srcOrd="0" destOrd="0" presId="urn:microsoft.com/office/officeart/2005/8/layout/orgChart1"/>
    <dgm:cxn modelId="{C167BBD0-D40A-4783-9C23-DC9CCA73404F}" type="presParOf" srcId="{66831F75-0BB8-4A89-A81C-D9177F7D4D3C}" destId="{FDF8D85E-94CD-44D9-A717-09E00C5A1765}" srcOrd="1" destOrd="0" presId="urn:microsoft.com/office/officeart/2005/8/layout/orgChart1"/>
    <dgm:cxn modelId="{67CBE799-03E4-48E9-BAC0-4A1D39D1468A}" type="presParOf" srcId="{00078312-35A5-49F3-B6BA-D487E97B271F}" destId="{03CB1262-BA64-4EB6-8B4F-3F6C180FC9D1}" srcOrd="1" destOrd="0" presId="urn:microsoft.com/office/officeart/2005/8/layout/orgChart1"/>
    <dgm:cxn modelId="{48FA4EF1-A99E-412A-BFBC-6FAA779AC942}" type="presParOf" srcId="{03CB1262-BA64-4EB6-8B4F-3F6C180FC9D1}" destId="{EF3F4C50-4436-47DE-AF21-D342B2399602}" srcOrd="0" destOrd="0" presId="urn:microsoft.com/office/officeart/2005/8/layout/orgChart1"/>
    <dgm:cxn modelId="{F55847FD-19D2-40CE-801B-6567AD50FCD5}" type="presParOf" srcId="{03CB1262-BA64-4EB6-8B4F-3F6C180FC9D1}" destId="{30D95FE3-5285-46C1-9113-1D8BECFBEAE4}" srcOrd="1" destOrd="0" presId="urn:microsoft.com/office/officeart/2005/8/layout/orgChart1"/>
    <dgm:cxn modelId="{6D62014D-444C-4A68-BA49-B17276C49C3A}" type="presParOf" srcId="{30D95FE3-5285-46C1-9113-1D8BECFBEAE4}" destId="{C8AEC35E-3CEB-4281-9CCD-755F0587BEBB}" srcOrd="0" destOrd="0" presId="urn:microsoft.com/office/officeart/2005/8/layout/orgChart1"/>
    <dgm:cxn modelId="{2A0B333F-5971-4B2F-83E5-D77E0EBA2B7E}" type="presParOf" srcId="{C8AEC35E-3CEB-4281-9CCD-755F0587BEBB}" destId="{4F536BCA-E3AE-4A22-8BBB-E20DB7A2B3BC}" srcOrd="0" destOrd="0" presId="urn:microsoft.com/office/officeart/2005/8/layout/orgChart1"/>
    <dgm:cxn modelId="{C53AD474-F9A0-4C85-BCF2-DAF804C052C4}" type="presParOf" srcId="{C8AEC35E-3CEB-4281-9CCD-755F0587BEBB}" destId="{1F4999B4-84D7-4628-9D54-A511E001FB8C}" srcOrd="1" destOrd="0" presId="urn:microsoft.com/office/officeart/2005/8/layout/orgChart1"/>
    <dgm:cxn modelId="{E955B55A-86C2-4D4B-8F21-B43ECA98105B}" type="presParOf" srcId="{30D95FE3-5285-46C1-9113-1D8BECFBEAE4}" destId="{552D2337-8CC9-41F0-86BF-B633A60DD670}" srcOrd="1" destOrd="0" presId="urn:microsoft.com/office/officeart/2005/8/layout/orgChart1"/>
    <dgm:cxn modelId="{7E896005-BC24-48D4-8A38-5581C48FE534}" type="presParOf" srcId="{552D2337-8CC9-41F0-86BF-B633A60DD670}" destId="{9CB3ADAB-5D55-4677-BFF6-27AFF3E1DA6F}" srcOrd="0" destOrd="0" presId="urn:microsoft.com/office/officeart/2005/8/layout/orgChart1"/>
    <dgm:cxn modelId="{7ED6DD21-6195-4609-A5FC-54AAF40349FE}" type="presParOf" srcId="{552D2337-8CC9-41F0-86BF-B633A60DD670}" destId="{EA08347B-9B08-405B-A7B3-D141F69D4843}" srcOrd="1" destOrd="0" presId="urn:microsoft.com/office/officeart/2005/8/layout/orgChart1"/>
    <dgm:cxn modelId="{A35F7138-D629-4FCE-9168-5F609FB6D0B2}" type="presParOf" srcId="{EA08347B-9B08-405B-A7B3-D141F69D4843}" destId="{F5DFE1B9-B867-4C17-8A02-D0F1DE9FD739}" srcOrd="0" destOrd="0" presId="urn:microsoft.com/office/officeart/2005/8/layout/orgChart1"/>
    <dgm:cxn modelId="{F9A341D4-6F77-41CF-9A28-08A82A2839F6}" type="presParOf" srcId="{F5DFE1B9-B867-4C17-8A02-D0F1DE9FD739}" destId="{2AF6B637-314B-4CDA-81B9-0566AD26FAED}" srcOrd="0" destOrd="0" presId="urn:microsoft.com/office/officeart/2005/8/layout/orgChart1"/>
    <dgm:cxn modelId="{8A1ABD7A-147E-4015-9941-58E10A2C697D}" type="presParOf" srcId="{F5DFE1B9-B867-4C17-8A02-D0F1DE9FD739}" destId="{ECFF678D-DD92-4733-9936-48F524EC96D3}" srcOrd="1" destOrd="0" presId="urn:microsoft.com/office/officeart/2005/8/layout/orgChart1"/>
    <dgm:cxn modelId="{16C0784C-C769-4786-AF15-EB354DC4EE7C}" type="presParOf" srcId="{EA08347B-9B08-405B-A7B3-D141F69D4843}" destId="{5FBD440D-B8DD-4B3C-AD54-E59A303D8A7E}" srcOrd="1" destOrd="0" presId="urn:microsoft.com/office/officeart/2005/8/layout/orgChart1"/>
    <dgm:cxn modelId="{C4EA58D9-F5F4-4944-9BC5-178721CBAB74}" type="presParOf" srcId="{5FBD440D-B8DD-4B3C-AD54-E59A303D8A7E}" destId="{FAA1C841-3AC5-4812-88ED-B06D7F815F09}" srcOrd="0" destOrd="0" presId="urn:microsoft.com/office/officeart/2005/8/layout/orgChart1"/>
    <dgm:cxn modelId="{C48D34F7-EC04-4A41-867D-FB85A474B5E6}" type="presParOf" srcId="{5FBD440D-B8DD-4B3C-AD54-E59A303D8A7E}" destId="{F18EA8FC-B0A0-4488-A183-B01B25486CB3}" srcOrd="1" destOrd="0" presId="urn:microsoft.com/office/officeart/2005/8/layout/orgChart1"/>
    <dgm:cxn modelId="{A6458C49-2EA8-49E5-AA93-20AE1C0494C4}" type="presParOf" srcId="{F18EA8FC-B0A0-4488-A183-B01B25486CB3}" destId="{CD91D3B0-6E30-4DF7-B3D2-5F05E735257D}" srcOrd="0" destOrd="0" presId="urn:microsoft.com/office/officeart/2005/8/layout/orgChart1"/>
    <dgm:cxn modelId="{F9CBEB10-4A9D-488C-8B7F-82128E06327B}" type="presParOf" srcId="{CD91D3B0-6E30-4DF7-B3D2-5F05E735257D}" destId="{6602648A-DCC2-438B-BFA7-C82CD52913EB}" srcOrd="0" destOrd="0" presId="urn:microsoft.com/office/officeart/2005/8/layout/orgChart1"/>
    <dgm:cxn modelId="{E1F156F9-99C0-4B0E-BCF2-5C8FEC6C0788}" type="presParOf" srcId="{CD91D3B0-6E30-4DF7-B3D2-5F05E735257D}" destId="{32F37680-2EC4-46FD-A52C-B6EA003ED307}" srcOrd="1" destOrd="0" presId="urn:microsoft.com/office/officeart/2005/8/layout/orgChart1"/>
    <dgm:cxn modelId="{CCB57CDD-883D-4FBE-8ED4-6922BAD5AD17}" type="presParOf" srcId="{F18EA8FC-B0A0-4488-A183-B01B25486CB3}" destId="{A15D7975-2CF7-4E13-BF76-D8AEF82DC8FC}" srcOrd="1" destOrd="0" presId="urn:microsoft.com/office/officeart/2005/8/layout/orgChart1"/>
    <dgm:cxn modelId="{BBD0A67C-615E-4A32-A842-84EC836277D8}" type="presParOf" srcId="{F18EA8FC-B0A0-4488-A183-B01B25486CB3}" destId="{FA880320-070C-4464-8F9D-AB7DB30487B9}" srcOrd="2" destOrd="0" presId="urn:microsoft.com/office/officeart/2005/8/layout/orgChart1"/>
    <dgm:cxn modelId="{CB4E2B3B-2036-4CD6-ADE5-4FECA062EEEB}" type="presParOf" srcId="{EA08347B-9B08-405B-A7B3-D141F69D4843}" destId="{DB5F87B0-1E14-4435-B880-BD4F7D5EC7F5}" srcOrd="2" destOrd="0" presId="urn:microsoft.com/office/officeart/2005/8/layout/orgChart1"/>
    <dgm:cxn modelId="{39D28840-3D81-4774-83A0-E44E79E15673}" type="presParOf" srcId="{30D95FE3-5285-46C1-9113-1D8BECFBEAE4}" destId="{873EF617-F0CB-4EC8-A5A3-C8609637817C}" srcOrd="2" destOrd="0" presId="urn:microsoft.com/office/officeart/2005/8/layout/orgChart1"/>
    <dgm:cxn modelId="{05CC527D-7232-41DD-81D2-1F5C7FA049F5}" type="presParOf" srcId="{00078312-35A5-49F3-B6BA-D487E97B271F}" destId="{F04297A6-FBDB-4A4D-ABD9-8DFF3B6640C2}" srcOrd="2" destOrd="0" presId="urn:microsoft.com/office/officeart/2005/8/layout/orgChart1"/>
    <dgm:cxn modelId="{937CA3B1-F177-4790-867B-DCCFC5ED3526}" type="presParOf" srcId="{300D467E-402B-4D45-869B-9AEF85DCFB79}" destId="{A9C0AD86-A574-40E2-811A-0155D034682E}" srcOrd="4" destOrd="0" presId="urn:microsoft.com/office/officeart/2005/8/layout/orgChart1"/>
    <dgm:cxn modelId="{DE619179-341E-41A3-8696-45E91533B25C}" type="presParOf" srcId="{300D467E-402B-4D45-869B-9AEF85DCFB79}" destId="{983D74C4-0E6D-43AD-96C1-BFAEB0CF34A6}" srcOrd="5" destOrd="0" presId="urn:microsoft.com/office/officeart/2005/8/layout/orgChart1"/>
    <dgm:cxn modelId="{52BDD811-8947-4B2D-8F28-FE44F766EE6E}" type="presParOf" srcId="{983D74C4-0E6D-43AD-96C1-BFAEB0CF34A6}" destId="{ECC97CDF-DFBF-4B2A-B42E-8816CB3CA006}" srcOrd="0" destOrd="0" presId="urn:microsoft.com/office/officeart/2005/8/layout/orgChart1"/>
    <dgm:cxn modelId="{4B7E060E-4F22-4A72-A172-875B84B22D3D}" type="presParOf" srcId="{ECC97CDF-DFBF-4B2A-B42E-8816CB3CA006}" destId="{6A096905-9CA4-4C8C-AFD0-D70FE8FFC39A}" srcOrd="0" destOrd="0" presId="urn:microsoft.com/office/officeart/2005/8/layout/orgChart1"/>
    <dgm:cxn modelId="{E12E0B97-FFC0-43A1-939B-E981635C8E15}" type="presParOf" srcId="{ECC97CDF-DFBF-4B2A-B42E-8816CB3CA006}" destId="{56E1CF5A-AD17-402A-92D8-933551EED704}" srcOrd="1" destOrd="0" presId="urn:microsoft.com/office/officeart/2005/8/layout/orgChart1"/>
    <dgm:cxn modelId="{AED07B7D-2E73-4E08-87E5-4616BB9715FD}" type="presParOf" srcId="{983D74C4-0E6D-43AD-96C1-BFAEB0CF34A6}" destId="{5FB28119-76DB-443A-B125-56F81230960C}" srcOrd="1" destOrd="0" presId="urn:microsoft.com/office/officeart/2005/8/layout/orgChart1"/>
    <dgm:cxn modelId="{D4149947-A738-4E95-8A26-5B0F8C1F9B0D}" type="presParOf" srcId="{983D74C4-0E6D-43AD-96C1-BFAEB0CF34A6}" destId="{785C273E-525C-4600-B5FB-EA7466143BD4}" srcOrd="2" destOrd="0" presId="urn:microsoft.com/office/officeart/2005/8/layout/orgChart1"/>
    <dgm:cxn modelId="{5BB32D4C-131F-4259-A1BC-7EC16E4A3A5C}" type="presParOf" srcId="{0CEB2766-30F9-46BC-B664-C8E1620FB9B0}" destId="{7ED3B886-6D77-4605-8451-CCB56245E63B}" srcOrd="2" destOrd="0" presId="urn:microsoft.com/office/officeart/2005/8/layout/orgChart1"/>
    <dgm:cxn modelId="{AFFFFFFE-4789-4839-A816-530F080DEBD3}" type="presParOf" srcId="{49538B66-028A-4612-A839-8DC4011DEE10}" destId="{F60B1321-98C2-467D-BA3D-8DF0770C6EF4}" srcOrd="2" destOrd="0" presId="urn:microsoft.com/office/officeart/2005/8/layout/orgChart1"/>
    <dgm:cxn modelId="{144AE9CD-14BF-494F-8921-F1EF5516F30A}" type="presParOf" srcId="{ABD837A8-AAE8-4A49-B0B7-B15DFD094D16}" destId="{492F4D7C-D8F7-40D1-984C-3352CF9161EC}" srcOrd="2" destOrd="0" presId="urn:microsoft.com/office/officeart/2005/8/layout/orgChart1"/>
    <dgm:cxn modelId="{6DCCD19C-23DB-4A3A-B264-5081E7FE4AB1}"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85D1B9F7-5D53-471A-9D5E-C24EFBF35FB9}" type="presOf" srcId="{30B491EF-D6AA-41ED-9CF5-86D4CE5F11F7}" destId="{92838054-8647-4A29-AE4D-9E1451370928}" srcOrd="0" destOrd="0" presId="urn:microsoft.com/office/officeart/2005/8/layout/orgChart1"/>
    <dgm:cxn modelId="{5EEC5B87-A92F-49F6-AF4D-240E5E4C8636}" type="presOf" srcId="{C43D2E28-0C1D-4816-8555-5F7DD35B3317}" destId="{2F0C6C9A-CAF6-4FE9-8ED2-DECEC25ED750}" srcOrd="0" destOrd="0" presId="urn:microsoft.com/office/officeart/2005/8/layout/orgChart1"/>
    <dgm:cxn modelId="{FE581B80-B22C-4CA8-AD8F-1B6F226F5B55}" type="presOf" srcId="{3B86EE78-4949-4B96-A226-46AE6C880DFC}" destId="{EF3F4C50-4436-47DE-AF21-D342B2399602}" srcOrd="0" destOrd="0" presId="urn:microsoft.com/office/officeart/2005/8/layout/orgChart1"/>
    <dgm:cxn modelId="{338B9986-59F6-4851-81DE-5793FE8716E5}" type="presOf" srcId="{D7E9DDF7-C64D-4FB2-BD8B-582A5976CE68}" destId="{4F536BCA-E3AE-4A22-8BBB-E20DB7A2B3BC}" srcOrd="0" destOrd="0" presId="urn:microsoft.com/office/officeart/2005/8/layout/orgChart1"/>
    <dgm:cxn modelId="{C66A0DC1-75C3-40F3-9D43-58561A570262}" type="presOf" srcId="{D7E9DDF7-C64D-4FB2-BD8B-582A5976CE68}" destId="{1F4999B4-84D7-4628-9D54-A511E001FB8C}" srcOrd="1" destOrd="0" presId="urn:microsoft.com/office/officeart/2005/8/layout/orgChart1"/>
    <dgm:cxn modelId="{8960CEA0-A306-4E46-817D-4A19D4121AA8}" type="presOf" srcId="{F703D087-E0E7-4964-89D9-C54985F6A02C}" destId="{1D20635F-232A-435B-A127-80E62CF29CD9}"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B6AB361D-5D64-4F8E-8B83-5743B2A142CD}" type="presOf" srcId="{F184975E-349A-4CBF-BB39-EC3617665101}" destId="{6602648A-DCC2-438B-BFA7-C82CD52913EB}" srcOrd="0" destOrd="0" presId="urn:microsoft.com/office/officeart/2005/8/layout/orgChart1"/>
    <dgm:cxn modelId="{871D8389-38BD-41B8-B5FC-51DEE14CEB86}" type="presOf" srcId="{531AE681-58F1-42E7-B95C-27968BFB14E7}" destId="{3B6FE21B-5573-4BBF-A262-9925E88E6771}"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AD9324F9-45C1-4ED6-B802-672E7F9D9014}" type="presOf" srcId="{AADE4F90-6322-4A54-BEFF-AB3ECA0E4F29}" destId="{9CB3ADAB-5D55-4677-BFF6-27AFF3E1DA6F}" srcOrd="0" destOrd="0" presId="urn:microsoft.com/office/officeart/2005/8/layout/orgChart1"/>
    <dgm:cxn modelId="{9A6D9CB2-A19A-40E6-8BB8-20C8C8CC9531}" type="presOf" srcId="{BB309E08-39F2-4600-AED5-49A2213CBA3E}" destId="{2076E856-FB22-45E0-A1C3-22CD6EBEE187}" srcOrd="0" destOrd="0" presId="urn:microsoft.com/office/officeart/2005/8/layout/orgChart1"/>
    <dgm:cxn modelId="{D1638A34-4EC5-491C-B782-13894721FBA0}" type="presOf" srcId="{3AB46ACC-1AFA-475A-8B10-90CDFD73B014}" destId="{00AFFA76-1BB5-4ACD-9922-BB0BB297EF66}"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B2A2BB59-CE7F-4685-85CC-8174080BCF1F}" type="presOf" srcId="{F48ECA67-F44F-4F2B-BE4B-265E2A06353D}" destId="{ECFF678D-DD92-4733-9936-48F524EC96D3}" srcOrd="1" destOrd="0" presId="urn:microsoft.com/office/officeart/2005/8/layout/orgChart1"/>
    <dgm:cxn modelId="{5D243143-00CE-4F23-9A7C-A1BDD29F543C}" type="presOf" srcId="{9941FE08-370F-4C0B-B7C0-884491FBACBA}" destId="{CB0FD2B3-98E1-4C63-95F2-24D1480A7A61}" srcOrd="0" destOrd="0" presId="urn:microsoft.com/office/officeart/2005/8/layout/orgChart1"/>
    <dgm:cxn modelId="{D3273CFC-1347-47A8-90A6-FE0FC45D0D43}" type="presOf" srcId="{F48ECA67-F44F-4F2B-BE4B-265E2A06353D}" destId="{2AF6B637-314B-4CDA-81B9-0566AD26FAED}" srcOrd="0" destOrd="0" presId="urn:microsoft.com/office/officeart/2005/8/layout/orgChart1"/>
    <dgm:cxn modelId="{3F6B3383-0897-45E9-BA81-636D4B9983AB}" type="presOf" srcId="{BF6369B4-C7FC-48BE-8557-58DD6C7CB978}" destId="{56E1CF5A-AD17-402A-92D8-933551EED704}" srcOrd="1" destOrd="0" presId="urn:microsoft.com/office/officeart/2005/8/layout/orgChart1"/>
    <dgm:cxn modelId="{8482183E-B401-43F9-BAD4-9EBCA0AD1468}" type="presOf" srcId="{F184975E-349A-4CBF-BB39-EC3617665101}" destId="{32F37680-2EC4-46FD-A52C-B6EA003ED307}"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475CEE9D-153F-456D-A475-BD985817AB67}" type="presOf" srcId="{4A85E487-6E50-47F8-9BCC-5096A248B99C}" destId="{A1FB83BE-5776-4010-A7A6-7F3F4E731814}" srcOrd="0" destOrd="0" presId="urn:microsoft.com/office/officeart/2005/8/layout/orgChart1"/>
    <dgm:cxn modelId="{A161CF38-9354-41D2-9599-F6C2D87C8CFD}" type="presOf" srcId="{FCBA488B-9379-4F1B-892B-A28167B00863}" destId="{A637139C-3F30-4B0C-8BC7-BB9F64FF8A5C}" srcOrd="0" destOrd="0" presId="urn:microsoft.com/office/officeart/2005/8/layout/orgChart1"/>
    <dgm:cxn modelId="{86E110A3-0AC0-4A3C-B4CE-604EE7B6E0AE}" type="presOf" srcId="{E540E76C-ABB5-4F5F-BC7E-B5E2C2F51C06}" destId="{FAA1C841-3AC5-4812-88ED-B06D7F815F09}"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4C4F3B76-3648-4208-8D58-B8C225BFEE71}" type="presOf" srcId="{30B491EF-D6AA-41ED-9CF5-86D4CE5F11F7}" destId="{71FED466-6470-4C3D-8ED9-FE1056355FF5}" srcOrd="1" destOrd="0" presId="urn:microsoft.com/office/officeart/2005/8/layout/orgChart1"/>
    <dgm:cxn modelId="{780C09C2-B980-4066-869F-9C780A2A21F6}" type="presOf" srcId="{C07B5558-B5FE-4033-9577-DFA2DCB46ABC}" destId="{9C74B01B-7088-4A33-8303-445D6CC28277}" srcOrd="0" destOrd="0" presId="urn:microsoft.com/office/officeart/2005/8/layout/orgChart1"/>
    <dgm:cxn modelId="{5DE5ACF9-C8F2-4FD7-A16A-153D4CE4C307}" type="presOf" srcId="{FCBA488B-9379-4F1B-892B-A28167B00863}" destId="{96FB7488-074D-46D9-AE79-0AED4196BDC6}" srcOrd="1" destOrd="0" presId="urn:microsoft.com/office/officeart/2005/8/layout/orgChart1"/>
    <dgm:cxn modelId="{7BB20F7D-E7F1-4FAF-996A-58F183911853}" type="presOf" srcId="{C43D2E28-0C1D-4816-8555-5F7DD35B3317}" destId="{7D1891B7-71E1-4466-9AD6-9E0CB6C68BCF}" srcOrd="1" destOrd="0" presId="urn:microsoft.com/office/officeart/2005/8/layout/orgChart1"/>
    <dgm:cxn modelId="{90A718E6-E4A1-4851-820E-B8D94700D228}" type="presOf" srcId="{82466762-97D7-4752-95D6-1EA96F082D9A}" destId="{A9C0AD86-A574-40E2-811A-0155D034682E}" srcOrd="0" destOrd="0" presId="urn:microsoft.com/office/officeart/2005/8/layout/orgChart1"/>
    <dgm:cxn modelId="{23EF25B4-545C-473A-8AD3-1E60209090BB}" type="presOf" srcId="{3633DFA1-BF3C-4902-BA82-14D2DF83CB7D}" destId="{423DFD63-E907-4C73-B01B-DED6229F22A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3ED3D0B1-ABB7-4BDA-B28E-FEB8535B2A97}" type="presOf" srcId="{BF6369B4-C7FC-48BE-8557-58DD6C7CB978}" destId="{6A096905-9CA4-4C8C-AFD0-D70FE8FFC39A}" srcOrd="0" destOrd="0" presId="urn:microsoft.com/office/officeart/2005/8/layout/orgChart1"/>
    <dgm:cxn modelId="{9EFEC0BD-8B37-4351-A2EC-595F256E41B1}" type="presOf" srcId="{9941FE08-370F-4C0B-B7C0-884491FBACBA}" destId="{A868FCB6-B149-45A8-89E7-F2D886F9A2EF}" srcOrd="1" destOrd="0" presId="urn:microsoft.com/office/officeart/2005/8/layout/orgChart1"/>
    <dgm:cxn modelId="{7A39A8F6-3DCC-42DB-8E45-E66239881FF4}" type="presOf" srcId="{4A85E487-6E50-47F8-9BCC-5096A248B99C}" destId="{FDF8D85E-94CD-44D9-A717-09E00C5A1765}"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86877C57-9793-410C-9472-5B9521CCCF52}" type="presOf" srcId="{07F2CDD9-1A3B-4040-9997-46948BF1F146}" destId="{171FAA40-658F-40AE-886D-668F6A84496F}" srcOrd="0" destOrd="0" presId="urn:microsoft.com/office/officeart/2005/8/layout/orgChart1"/>
    <dgm:cxn modelId="{C181AA61-D725-45A1-85E8-AF176C9FEA0C}" type="presOf" srcId="{BB309E08-39F2-4600-AED5-49A2213CBA3E}" destId="{A9212D09-8CF8-4503-AAD0-DF7FCC2B7719}" srcOrd="1" destOrd="0" presId="urn:microsoft.com/office/officeart/2005/8/layout/orgChart1"/>
    <dgm:cxn modelId="{A0AC08E7-DF12-4611-A110-7B470F102741}" type="presParOf" srcId="{1D20635F-232A-435B-A127-80E62CF29CD9}" destId="{F48C1AEF-05E5-456C-B8DA-7C1111BD394A}" srcOrd="0" destOrd="0" presId="urn:microsoft.com/office/officeart/2005/8/layout/orgChart1"/>
    <dgm:cxn modelId="{EC62020D-A7DE-4EBF-9AAB-DC8E354A0D1C}" type="presParOf" srcId="{F48C1AEF-05E5-456C-B8DA-7C1111BD394A}" destId="{EB15D458-A4B7-43A7-B3A5-F6C4748B18A1}" srcOrd="0" destOrd="0" presId="urn:microsoft.com/office/officeart/2005/8/layout/orgChart1"/>
    <dgm:cxn modelId="{41C42ED9-735F-4546-85EC-4342EAE17982}" type="presParOf" srcId="{EB15D458-A4B7-43A7-B3A5-F6C4748B18A1}" destId="{2F0C6C9A-CAF6-4FE9-8ED2-DECEC25ED750}" srcOrd="0" destOrd="0" presId="urn:microsoft.com/office/officeart/2005/8/layout/orgChart1"/>
    <dgm:cxn modelId="{5A0CCCB1-755F-4C26-ACB0-A664756E5CC1}" type="presParOf" srcId="{EB15D458-A4B7-43A7-B3A5-F6C4748B18A1}" destId="{7D1891B7-71E1-4466-9AD6-9E0CB6C68BCF}" srcOrd="1" destOrd="0" presId="urn:microsoft.com/office/officeart/2005/8/layout/orgChart1"/>
    <dgm:cxn modelId="{D71D6734-A6B7-4FEE-9989-76968806C207}" type="presParOf" srcId="{F48C1AEF-05E5-456C-B8DA-7C1111BD394A}" destId="{27326C9C-1BE3-4BBF-AF8A-D767694BBCEC}" srcOrd="1" destOrd="0" presId="urn:microsoft.com/office/officeart/2005/8/layout/orgChart1"/>
    <dgm:cxn modelId="{188DC2A3-9F56-4A2B-A5DD-0BE20DF28DB8}" type="presParOf" srcId="{27326C9C-1BE3-4BBF-AF8A-D767694BBCEC}" destId="{171FAA40-658F-40AE-886D-668F6A84496F}" srcOrd="0" destOrd="0" presId="urn:microsoft.com/office/officeart/2005/8/layout/orgChart1"/>
    <dgm:cxn modelId="{1F2F06E7-F6F3-43C0-850F-F00D78AD642E}" type="presParOf" srcId="{27326C9C-1BE3-4BBF-AF8A-D767694BBCEC}" destId="{ABD837A8-AAE8-4A49-B0B7-B15DFD094D16}" srcOrd="1" destOrd="0" presId="urn:microsoft.com/office/officeart/2005/8/layout/orgChart1"/>
    <dgm:cxn modelId="{4EA194A4-B38C-442A-87FC-60C7E97E3661}" type="presParOf" srcId="{ABD837A8-AAE8-4A49-B0B7-B15DFD094D16}" destId="{43B3588B-D704-4A2F-9B45-D5FC432A835C}" srcOrd="0" destOrd="0" presId="urn:microsoft.com/office/officeart/2005/8/layout/orgChart1"/>
    <dgm:cxn modelId="{E801C50F-3F5F-4241-950F-70CB1F0EDA36}" type="presParOf" srcId="{43B3588B-D704-4A2F-9B45-D5FC432A835C}" destId="{CB0FD2B3-98E1-4C63-95F2-24D1480A7A61}" srcOrd="0" destOrd="0" presId="urn:microsoft.com/office/officeart/2005/8/layout/orgChart1"/>
    <dgm:cxn modelId="{C3F8F7E6-8CCA-48E0-A527-F1E70F81CCD8}" type="presParOf" srcId="{43B3588B-D704-4A2F-9B45-D5FC432A835C}" destId="{A868FCB6-B149-45A8-89E7-F2D886F9A2EF}" srcOrd="1" destOrd="0" presId="urn:microsoft.com/office/officeart/2005/8/layout/orgChart1"/>
    <dgm:cxn modelId="{A259EA93-D8A0-4403-BFF5-F46AA37885EC}" type="presParOf" srcId="{ABD837A8-AAE8-4A49-B0B7-B15DFD094D16}" destId="{59DB22D6-C223-4308-9C1B-761C8F8013BB}" srcOrd="1" destOrd="0" presId="urn:microsoft.com/office/officeart/2005/8/layout/orgChart1"/>
    <dgm:cxn modelId="{E6BC2ADC-7560-4E3F-AD65-395846435BCE}" type="presParOf" srcId="{59DB22D6-C223-4308-9C1B-761C8F8013BB}" destId="{9C74B01B-7088-4A33-8303-445D6CC28277}" srcOrd="0" destOrd="0" presId="urn:microsoft.com/office/officeart/2005/8/layout/orgChart1"/>
    <dgm:cxn modelId="{9C8B2845-93C1-440B-9E34-2E4064E36A64}" type="presParOf" srcId="{59DB22D6-C223-4308-9C1B-761C8F8013BB}" destId="{49538B66-028A-4612-A839-8DC4011DEE10}" srcOrd="1" destOrd="0" presId="urn:microsoft.com/office/officeart/2005/8/layout/orgChart1"/>
    <dgm:cxn modelId="{FA19FFBC-0DAC-4A28-B7BC-C1353FE5CCFC}" type="presParOf" srcId="{49538B66-028A-4612-A839-8DC4011DEE10}" destId="{A9E97FCF-44A9-427C-A2EA-B9AD29817833}" srcOrd="0" destOrd="0" presId="urn:microsoft.com/office/officeart/2005/8/layout/orgChart1"/>
    <dgm:cxn modelId="{BCC71452-4DAA-4BA2-867E-87619DB02EA8}" type="presParOf" srcId="{A9E97FCF-44A9-427C-A2EA-B9AD29817833}" destId="{A637139C-3F30-4B0C-8BC7-BB9F64FF8A5C}" srcOrd="0" destOrd="0" presId="urn:microsoft.com/office/officeart/2005/8/layout/orgChart1"/>
    <dgm:cxn modelId="{4866D414-D84C-4797-BA7D-F59BE7B44966}" type="presParOf" srcId="{A9E97FCF-44A9-427C-A2EA-B9AD29817833}" destId="{96FB7488-074D-46D9-AE79-0AED4196BDC6}" srcOrd="1" destOrd="0" presId="urn:microsoft.com/office/officeart/2005/8/layout/orgChart1"/>
    <dgm:cxn modelId="{1670AA19-24C5-4301-88AB-87A4019E70E8}" type="presParOf" srcId="{49538B66-028A-4612-A839-8DC4011DEE10}" destId="{67E0231F-7F5B-4541-8ECF-BEE9C02D3A9A}" srcOrd="1" destOrd="0" presId="urn:microsoft.com/office/officeart/2005/8/layout/orgChart1"/>
    <dgm:cxn modelId="{CFED9790-144A-4FEF-8F17-9C0A39253792}" type="presParOf" srcId="{67E0231F-7F5B-4541-8ECF-BEE9C02D3A9A}" destId="{423DFD63-E907-4C73-B01B-DED6229F22AF}" srcOrd="0" destOrd="0" presId="urn:microsoft.com/office/officeart/2005/8/layout/orgChart1"/>
    <dgm:cxn modelId="{C0CF3B44-F120-4F33-AD07-E646CF06EF63}" type="presParOf" srcId="{67E0231F-7F5B-4541-8ECF-BEE9C02D3A9A}" destId="{0CEB2766-30F9-46BC-B664-C8E1620FB9B0}" srcOrd="1" destOrd="0" presId="urn:microsoft.com/office/officeart/2005/8/layout/orgChart1"/>
    <dgm:cxn modelId="{6BB5FCA0-4DE9-4D9E-B75F-4CC99426E5C8}" type="presParOf" srcId="{0CEB2766-30F9-46BC-B664-C8E1620FB9B0}" destId="{848188DE-98EA-4910-ADC2-3AC151B84885}" srcOrd="0" destOrd="0" presId="urn:microsoft.com/office/officeart/2005/8/layout/orgChart1"/>
    <dgm:cxn modelId="{76749C3D-D819-43A4-8757-AF5977E042B6}" type="presParOf" srcId="{848188DE-98EA-4910-ADC2-3AC151B84885}" destId="{92838054-8647-4A29-AE4D-9E1451370928}" srcOrd="0" destOrd="0" presId="urn:microsoft.com/office/officeart/2005/8/layout/orgChart1"/>
    <dgm:cxn modelId="{755DEE02-A80C-40DE-B01C-C04968570F9D}" type="presParOf" srcId="{848188DE-98EA-4910-ADC2-3AC151B84885}" destId="{71FED466-6470-4C3D-8ED9-FE1056355FF5}" srcOrd="1" destOrd="0" presId="urn:microsoft.com/office/officeart/2005/8/layout/orgChart1"/>
    <dgm:cxn modelId="{3E0998EC-CE02-4234-A62A-331144728242}" type="presParOf" srcId="{0CEB2766-30F9-46BC-B664-C8E1620FB9B0}" destId="{300D467E-402B-4D45-869B-9AEF85DCFB79}" srcOrd="1" destOrd="0" presId="urn:microsoft.com/office/officeart/2005/8/layout/orgChart1"/>
    <dgm:cxn modelId="{5539A974-47D6-42F2-A5D9-98B28B407463}" type="presParOf" srcId="{300D467E-402B-4D45-869B-9AEF85DCFB79}" destId="{00AFFA76-1BB5-4ACD-9922-BB0BB297EF66}" srcOrd="0" destOrd="0" presId="urn:microsoft.com/office/officeart/2005/8/layout/orgChart1"/>
    <dgm:cxn modelId="{2914D767-4B9F-4CAB-A64E-847B6AA252B4}" type="presParOf" srcId="{300D467E-402B-4D45-869B-9AEF85DCFB79}" destId="{727AA113-BCB6-4C75-B9F8-50E1742515D4}" srcOrd="1" destOrd="0" presId="urn:microsoft.com/office/officeart/2005/8/layout/orgChart1"/>
    <dgm:cxn modelId="{4025E8BA-2BEF-408C-8FF2-FF3639C6A36D}" type="presParOf" srcId="{727AA113-BCB6-4C75-B9F8-50E1742515D4}" destId="{920A6AD6-DEA9-4931-AB0A-5D34F1B73CEA}" srcOrd="0" destOrd="0" presId="urn:microsoft.com/office/officeart/2005/8/layout/orgChart1"/>
    <dgm:cxn modelId="{D714328C-1D03-4626-84CE-44019523C44F}" type="presParOf" srcId="{920A6AD6-DEA9-4931-AB0A-5D34F1B73CEA}" destId="{2076E856-FB22-45E0-A1C3-22CD6EBEE187}" srcOrd="0" destOrd="0" presId="urn:microsoft.com/office/officeart/2005/8/layout/orgChart1"/>
    <dgm:cxn modelId="{182AE078-346B-49A5-9332-D850D0550DDF}" type="presParOf" srcId="{920A6AD6-DEA9-4931-AB0A-5D34F1B73CEA}" destId="{A9212D09-8CF8-4503-AAD0-DF7FCC2B7719}" srcOrd="1" destOrd="0" presId="urn:microsoft.com/office/officeart/2005/8/layout/orgChart1"/>
    <dgm:cxn modelId="{29E6C271-429C-45CA-BA07-54BFF8ACA2EB}" type="presParOf" srcId="{727AA113-BCB6-4C75-B9F8-50E1742515D4}" destId="{AFD0DFE5-2F62-49CA-9B2C-85D1F0E890B0}" srcOrd="1" destOrd="0" presId="urn:microsoft.com/office/officeart/2005/8/layout/orgChart1"/>
    <dgm:cxn modelId="{F7ACCEC8-1E14-4467-9773-A3EA5B3F632D}" type="presParOf" srcId="{727AA113-BCB6-4C75-B9F8-50E1742515D4}" destId="{D368E159-303D-4535-9E39-7FCB89437992}" srcOrd="2" destOrd="0" presId="urn:microsoft.com/office/officeart/2005/8/layout/orgChart1"/>
    <dgm:cxn modelId="{DA054184-6AFE-46FD-8BB5-0373F4D1BA70}" type="presParOf" srcId="{300D467E-402B-4D45-869B-9AEF85DCFB79}" destId="{3B6FE21B-5573-4BBF-A262-9925E88E6771}" srcOrd="2" destOrd="0" presId="urn:microsoft.com/office/officeart/2005/8/layout/orgChart1"/>
    <dgm:cxn modelId="{120051A3-4FB7-4A43-AB9B-A6D5E20C1130}" type="presParOf" srcId="{300D467E-402B-4D45-869B-9AEF85DCFB79}" destId="{00078312-35A5-49F3-B6BA-D487E97B271F}" srcOrd="3" destOrd="0" presId="urn:microsoft.com/office/officeart/2005/8/layout/orgChart1"/>
    <dgm:cxn modelId="{3F7F2053-915A-49FA-BCC4-2B7ADC7F68B0}" type="presParOf" srcId="{00078312-35A5-49F3-B6BA-D487E97B271F}" destId="{66831F75-0BB8-4A89-A81C-D9177F7D4D3C}" srcOrd="0" destOrd="0" presId="urn:microsoft.com/office/officeart/2005/8/layout/orgChart1"/>
    <dgm:cxn modelId="{55EC3C72-7FEC-4579-AC3A-84F509517650}" type="presParOf" srcId="{66831F75-0BB8-4A89-A81C-D9177F7D4D3C}" destId="{A1FB83BE-5776-4010-A7A6-7F3F4E731814}" srcOrd="0" destOrd="0" presId="urn:microsoft.com/office/officeart/2005/8/layout/orgChart1"/>
    <dgm:cxn modelId="{18E7E879-9C78-44DA-83C3-E236DB6B803F}" type="presParOf" srcId="{66831F75-0BB8-4A89-A81C-D9177F7D4D3C}" destId="{FDF8D85E-94CD-44D9-A717-09E00C5A1765}" srcOrd="1" destOrd="0" presId="urn:microsoft.com/office/officeart/2005/8/layout/orgChart1"/>
    <dgm:cxn modelId="{00D1DEAD-1243-47D7-A15A-5A100AC88F49}" type="presParOf" srcId="{00078312-35A5-49F3-B6BA-D487E97B271F}" destId="{03CB1262-BA64-4EB6-8B4F-3F6C180FC9D1}" srcOrd="1" destOrd="0" presId="urn:microsoft.com/office/officeart/2005/8/layout/orgChart1"/>
    <dgm:cxn modelId="{8C39286A-0BFF-4745-8697-01A51038A7ED}" type="presParOf" srcId="{03CB1262-BA64-4EB6-8B4F-3F6C180FC9D1}" destId="{EF3F4C50-4436-47DE-AF21-D342B2399602}" srcOrd="0" destOrd="0" presId="urn:microsoft.com/office/officeart/2005/8/layout/orgChart1"/>
    <dgm:cxn modelId="{44A9B4A4-76CB-47D8-9895-4A1B67410C1C}" type="presParOf" srcId="{03CB1262-BA64-4EB6-8B4F-3F6C180FC9D1}" destId="{30D95FE3-5285-46C1-9113-1D8BECFBEAE4}" srcOrd="1" destOrd="0" presId="urn:microsoft.com/office/officeart/2005/8/layout/orgChart1"/>
    <dgm:cxn modelId="{29EE32C7-A934-41C6-B3B3-7EB685BFD38B}" type="presParOf" srcId="{30D95FE3-5285-46C1-9113-1D8BECFBEAE4}" destId="{C8AEC35E-3CEB-4281-9CCD-755F0587BEBB}" srcOrd="0" destOrd="0" presId="urn:microsoft.com/office/officeart/2005/8/layout/orgChart1"/>
    <dgm:cxn modelId="{2B091721-2B98-4620-9BAB-AA45E2271DAA}" type="presParOf" srcId="{C8AEC35E-3CEB-4281-9CCD-755F0587BEBB}" destId="{4F536BCA-E3AE-4A22-8BBB-E20DB7A2B3BC}" srcOrd="0" destOrd="0" presId="urn:microsoft.com/office/officeart/2005/8/layout/orgChart1"/>
    <dgm:cxn modelId="{EF46636D-51DB-411D-85F9-E58C8865946D}" type="presParOf" srcId="{C8AEC35E-3CEB-4281-9CCD-755F0587BEBB}" destId="{1F4999B4-84D7-4628-9D54-A511E001FB8C}" srcOrd="1" destOrd="0" presId="urn:microsoft.com/office/officeart/2005/8/layout/orgChart1"/>
    <dgm:cxn modelId="{D2DE09E5-9154-4DD5-8BD9-99AA95EE5881}" type="presParOf" srcId="{30D95FE3-5285-46C1-9113-1D8BECFBEAE4}" destId="{552D2337-8CC9-41F0-86BF-B633A60DD670}" srcOrd="1" destOrd="0" presId="urn:microsoft.com/office/officeart/2005/8/layout/orgChart1"/>
    <dgm:cxn modelId="{42150BEB-54CD-45A5-9BDE-B1D6040A46E0}" type="presParOf" srcId="{552D2337-8CC9-41F0-86BF-B633A60DD670}" destId="{9CB3ADAB-5D55-4677-BFF6-27AFF3E1DA6F}" srcOrd="0" destOrd="0" presId="urn:microsoft.com/office/officeart/2005/8/layout/orgChart1"/>
    <dgm:cxn modelId="{43BDA057-7A53-43DC-B2A9-930E08CD7573}" type="presParOf" srcId="{552D2337-8CC9-41F0-86BF-B633A60DD670}" destId="{EA08347B-9B08-405B-A7B3-D141F69D4843}" srcOrd="1" destOrd="0" presId="urn:microsoft.com/office/officeart/2005/8/layout/orgChart1"/>
    <dgm:cxn modelId="{66EAF4D4-1B66-4514-9447-46F466419F90}" type="presParOf" srcId="{EA08347B-9B08-405B-A7B3-D141F69D4843}" destId="{F5DFE1B9-B867-4C17-8A02-D0F1DE9FD739}" srcOrd="0" destOrd="0" presId="urn:microsoft.com/office/officeart/2005/8/layout/orgChart1"/>
    <dgm:cxn modelId="{EB890C9F-717E-44D5-949A-4B9B76F05CC8}" type="presParOf" srcId="{F5DFE1B9-B867-4C17-8A02-D0F1DE9FD739}" destId="{2AF6B637-314B-4CDA-81B9-0566AD26FAED}" srcOrd="0" destOrd="0" presId="urn:microsoft.com/office/officeart/2005/8/layout/orgChart1"/>
    <dgm:cxn modelId="{8088874F-9E4D-49AB-AFDC-8C24DB5FBD1C}" type="presParOf" srcId="{F5DFE1B9-B867-4C17-8A02-D0F1DE9FD739}" destId="{ECFF678D-DD92-4733-9936-48F524EC96D3}" srcOrd="1" destOrd="0" presId="urn:microsoft.com/office/officeart/2005/8/layout/orgChart1"/>
    <dgm:cxn modelId="{7A21CEE0-F850-41E4-A488-C76507F3758F}" type="presParOf" srcId="{EA08347B-9B08-405B-A7B3-D141F69D4843}" destId="{5FBD440D-B8DD-4B3C-AD54-E59A303D8A7E}" srcOrd="1" destOrd="0" presId="urn:microsoft.com/office/officeart/2005/8/layout/orgChart1"/>
    <dgm:cxn modelId="{BD574B9F-9DF2-49D3-83AA-4BE51B76EFFF}" type="presParOf" srcId="{5FBD440D-B8DD-4B3C-AD54-E59A303D8A7E}" destId="{FAA1C841-3AC5-4812-88ED-B06D7F815F09}" srcOrd="0" destOrd="0" presId="urn:microsoft.com/office/officeart/2005/8/layout/orgChart1"/>
    <dgm:cxn modelId="{CEF8B446-6A09-4C73-9FF8-42535D578BA5}" type="presParOf" srcId="{5FBD440D-B8DD-4B3C-AD54-E59A303D8A7E}" destId="{F18EA8FC-B0A0-4488-A183-B01B25486CB3}" srcOrd="1" destOrd="0" presId="urn:microsoft.com/office/officeart/2005/8/layout/orgChart1"/>
    <dgm:cxn modelId="{7C5F299E-5D11-4523-866B-A1B6A066958E}" type="presParOf" srcId="{F18EA8FC-B0A0-4488-A183-B01B25486CB3}" destId="{CD91D3B0-6E30-4DF7-B3D2-5F05E735257D}" srcOrd="0" destOrd="0" presId="urn:microsoft.com/office/officeart/2005/8/layout/orgChart1"/>
    <dgm:cxn modelId="{4F5DA350-D8A7-447C-BE0D-6136D30B02A6}" type="presParOf" srcId="{CD91D3B0-6E30-4DF7-B3D2-5F05E735257D}" destId="{6602648A-DCC2-438B-BFA7-C82CD52913EB}" srcOrd="0" destOrd="0" presId="urn:microsoft.com/office/officeart/2005/8/layout/orgChart1"/>
    <dgm:cxn modelId="{52005AE1-7722-42FB-8C70-29642E12DD37}" type="presParOf" srcId="{CD91D3B0-6E30-4DF7-B3D2-5F05E735257D}" destId="{32F37680-2EC4-46FD-A52C-B6EA003ED307}" srcOrd="1" destOrd="0" presId="urn:microsoft.com/office/officeart/2005/8/layout/orgChart1"/>
    <dgm:cxn modelId="{20FE5F73-BD8E-4591-BFE7-66497A250E25}" type="presParOf" srcId="{F18EA8FC-B0A0-4488-A183-B01B25486CB3}" destId="{A15D7975-2CF7-4E13-BF76-D8AEF82DC8FC}" srcOrd="1" destOrd="0" presId="urn:microsoft.com/office/officeart/2005/8/layout/orgChart1"/>
    <dgm:cxn modelId="{6D889954-08C8-473D-89AC-5F205CB46419}" type="presParOf" srcId="{F18EA8FC-B0A0-4488-A183-B01B25486CB3}" destId="{FA880320-070C-4464-8F9D-AB7DB30487B9}" srcOrd="2" destOrd="0" presId="urn:microsoft.com/office/officeart/2005/8/layout/orgChart1"/>
    <dgm:cxn modelId="{8CBB6B27-DF8E-4A68-9A9E-D44F63957A12}" type="presParOf" srcId="{EA08347B-9B08-405B-A7B3-D141F69D4843}" destId="{DB5F87B0-1E14-4435-B880-BD4F7D5EC7F5}" srcOrd="2" destOrd="0" presId="urn:microsoft.com/office/officeart/2005/8/layout/orgChart1"/>
    <dgm:cxn modelId="{36031A48-9049-402A-AC14-FF1FE12F18EE}" type="presParOf" srcId="{30D95FE3-5285-46C1-9113-1D8BECFBEAE4}" destId="{873EF617-F0CB-4EC8-A5A3-C8609637817C}" srcOrd="2" destOrd="0" presId="urn:microsoft.com/office/officeart/2005/8/layout/orgChart1"/>
    <dgm:cxn modelId="{A38BB632-6D0E-41BE-AE61-DA662E362D05}" type="presParOf" srcId="{00078312-35A5-49F3-B6BA-D487E97B271F}" destId="{F04297A6-FBDB-4A4D-ABD9-8DFF3B6640C2}" srcOrd="2" destOrd="0" presId="urn:microsoft.com/office/officeart/2005/8/layout/orgChart1"/>
    <dgm:cxn modelId="{A3E4F26E-E454-40CB-B158-FC70803A554D}" type="presParOf" srcId="{300D467E-402B-4D45-869B-9AEF85DCFB79}" destId="{A9C0AD86-A574-40E2-811A-0155D034682E}" srcOrd="4" destOrd="0" presId="urn:microsoft.com/office/officeart/2005/8/layout/orgChart1"/>
    <dgm:cxn modelId="{B5248000-4D90-4621-BFFA-6707AA8480B7}" type="presParOf" srcId="{300D467E-402B-4D45-869B-9AEF85DCFB79}" destId="{983D74C4-0E6D-43AD-96C1-BFAEB0CF34A6}" srcOrd="5" destOrd="0" presId="urn:microsoft.com/office/officeart/2005/8/layout/orgChart1"/>
    <dgm:cxn modelId="{2AD314B3-5190-4938-976D-DB1006535A9C}" type="presParOf" srcId="{983D74C4-0E6D-43AD-96C1-BFAEB0CF34A6}" destId="{ECC97CDF-DFBF-4B2A-B42E-8816CB3CA006}" srcOrd="0" destOrd="0" presId="urn:microsoft.com/office/officeart/2005/8/layout/orgChart1"/>
    <dgm:cxn modelId="{138DFA18-99B4-4023-A6A6-8EAC154C7415}" type="presParOf" srcId="{ECC97CDF-DFBF-4B2A-B42E-8816CB3CA006}" destId="{6A096905-9CA4-4C8C-AFD0-D70FE8FFC39A}" srcOrd="0" destOrd="0" presId="urn:microsoft.com/office/officeart/2005/8/layout/orgChart1"/>
    <dgm:cxn modelId="{B9AF10D6-1C23-498E-B021-2DF95C724AAB}" type="presParOf" srcId="{ECC97CDF-DFBF-4B2A-B42E-8816CB3CA006}" destId="{56E1CF5A-AD17-402A-92D8-933551EED704}" srcOrd="1" destOrd="0" presId="urn:microsoft.com/office/officeart/2005/8/layout/orgChart1"/>
    <dgm:cxn modelId="{98CCF12B-027A-4B04-BBB3-E2B07FF84962}" type="presParOf" srcId="{983D74C4-0E6D-43AD-96C1-BFAEB0CF34A6}" destId="{5FB28119-76DB-443A-B125-56F81230960C}" srcOrd="1" destOrd="0" presId="urn:microsoft.com/office/officeart/2005/8/layout/orgChart1"/>
    <dgm:cxn modelId="{D7CA3204-A54B-4B85-97B8-E0C8BE1AE9C4}" type="presParOf" srcId="{983D74C4-0E6D-43AD-96C1-BFAEB0CF34A6}" destId="{785C273E-525C-4600-B5FB-EA7466143BD4}" srcOrd="2" destOrd="0" presId="urn:microsoft.com/office/officeart/2005/8/layout/orgChart1"/>
    <dgm:cxn modelId="{3B210D49-B416-448F-A6FC-701F5A5D5219}" type="presParOf" srcId="{0CEB2766-30F9-46BC-B664-C8E1620FB9B0}" destId="{7ED3B886-6D77-4605-8451-CCB56245E63B}" srcOrd="2" destOrd="0" presId="urn:microsoft.com/office/officeart/2005/8/layout/orgChart1"/>
    <dgm:cxn modelId="{D670E5A4-0D02-48AA-8118-489A5F68B07A}" type="presParOf" srcId="{49538B66-028A-4612-A839-8DC4011DEE10}" destId="{F60B1321-98C2-467D-BA3D-8DF0770C6EF4}" srcOrd="2" destOrd="0" presId="urn:microsoft.com/office/officeart/2005/8/layout/orgChart1"/>
    <dgm:cxn modelId="{9E3D6D41-5529-4FAB-85D4-94C3DB14C40D}" type="presParOf" srcId="{ABD837A8-AAE8-4A49-B0B7-B15DFD094D16}" destId="{492F4D7C-D8F7-40D1-984C-3352CF9161EC}" srcOrd="2" destOrd="0" presId="urn:microsoft.com/office/officeart/2005/8/layout/orgChart1"/>
    <dgm:cxn modelId="{F682D4C0-FB4E-4295-96E0-847DF9327C1F}"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3E1ED2D8-7EE5-4E85-BE3A-FFF9FA8E91F4}" type="presOf" srcId="{C07B5558-B5FE-4033-9577-DFA2DCB46ABC}" destId="{9C74B01B-7088-4A33-8303-445D6CC28277}" srcOrd="0" destOrd="0" presId="urn:microsoft.com/office/officeart/2005/8/layout/orgChart1"/>
    <dgm:cxn modelId="{11D69B7E-7A7D-4F53-B038-002ED5DB8734}" type="presOf" srcId="{F184975E-349A-4CBF-BB39-EC3617665101}" destId="{6602648A-DCC2-438B-BFA7-C82CD52913EB}"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1DC64FBA-80C3-4F8C-B5D6-0BC67959D44C}" type="presOf" srcId="{3AB46ACC-1AFA-475A-8B10-90CDFD73B014}" destId="{00AFFA76-1BB5-4ACD-9922-BB0BB297EF66}" srcOrd="0" destOrd="0" presId="urn:microsoft.com/office/officeart/2005/8/layout/orgChart1"/>
    <dgm:cxn modelId="{EF217CA2-781D-4E48-8E0C-ADAA1EE9710D}" type="presOf" srcId="{F48ECA67-F44F-4F2B-BE4B-265E2A06353D}" destId="{2AF6B637-314B-4CDA-81B9-0566AD26FAED}"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542A61A-3466-4FCD-968B-3B1A5A187884}" type="presOf" srcId="{AADE4F90-6322-4A54-BEFF-AB3ECA0E4F29}" destId="{9CB3ADAB-5D55-4677-BFF6-27AFF3E1DA6F}" srcOrd="0" destOrd="0" presId="urn:microsoft.com/office/officeart/2005/8/layout/orgChart1"/>
    <dgm:cxn modelId="{4E0E7FC2-E542-4F53-A9DF-C16E14C128D8}" type="presOf" srcId="{9941FE08-370F-4C0B-B7C0-884491FBACBA}" destId="{CB0FD2B3-98E1-4C63-95F2-24D1480A7A61}" srcOrd="0" destOrd="0" presId="urn:microsoft.com/office/officeart/2005/8/layout/orgChart1"/>
    <dgm:cxn modelId="{02746EDE-BFE2-4A52-98A8-C43819009B33}" type="presOf" srcId="{30B491EF-D6AA-41ED-9CF5-86D4CE5F11F7}" destId="{92838054-8647-4A29-AE4D-9E1451370928}"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8DDA41D-EF97-4DBC-BC82-EDEDA1C111C3}" type="presOf" srcId="{4A85E487-6E50-47F8-9BCC-5096A248B99C}" destId="{A1FB83BE-5776-4010-A7A6-7F3F4E731814}" srcOrd="0" destOrd="0" presId="urn:microsoft.com/office/officeart/2005/8/layout/orgChart1"/>
    <dgm:cxn modelId="{1B38C344-911B-419C-80AF-F6C5A72F3FC3}" type="presOf" srcId="{30B491EF-D6AA-41ED-9CF5-86D4CE5F11F7}" destId="{71FED466-6470-4C3D-8ED9-FE1056355FF5}" srcOrd="1" destOrd="0" presId="urn:microsoft.com/office/officeart/2005/8/layout/orgChart1"/>
    <dgm:cxn modelId="{D4418F21-FE75-4C6A-995B-0F863E8A46DC}" type="presOf" srcId="{9941FE08-370F-4C0B-B7C0-884491FBACBA}" destId="{A868FCB6-B149-45A8-89E7-F2D886F9A2EF}" srcOrd="1" destOrd="0" presId="urn:microsoft.com/office/officeart/2005/8/layout/orgChart1"/>
    <dgm:cxn modelId="{0C8AF83F-B576-407E-9F0A-ACF7DAEA38E5}" type="presOf" srcId="{FCBA488B-9379-4F1B-892B-A28167B00863}" destId="{A637139C-3F30-4B0C-8BC7-BB9F64FF8A5C}" srcOrd="0" destOrd="0" presId="urn:microsoft.com/office/officeart/2005/8/layout/orgChart1"/>
    <dgm:cxn modelId="{BF0B2A41-FB5E-408E-8A4C-F2213DE08FFD}" type="presOf" srcId="{BF6369B4-C7FC-48BE-8557-58DD6C7CB978}" destId="{6A096905-9CA4-4C8C-AFD0-D70FE8FFC39A}"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C1E4DA46-4BB6-4B8B-B844-9BEAFB888B4A}" type="presOf" srcId="{F703D087-E0E7-4964-89D9-C54985F6A02C}" destId="{1D20635F-232A-435B-A127-80E62CF29CD9}"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BA9EE677-06C7-4DC9-A048-E490E953D450}" type="presOf" srcId="{C43D2E28-0C1D-4816-8555-5F7DD35B3317}" destId="{2F0C6C9A-CAF6-4FE9-8ED2-DECEC25ED750}" srcOrd="0" destOrd="0" presId="urn:microsoft.com/office/officeart/2005/8/layout/orgChart1"/>
    <dgm:cxn modelId="{3F93D02F-F905-4FD8-B25A-82B000ECC0E5}" type="presOf" srcId="{BF6369B4-C7FC-48BE-8557-58DD6C7CB978}" destId="{56E1CF5A-AD17-402A-92D8-933551EED704}" srcOrd="1" destOrd="0" presId="urn:microsoft.com/office/officeart/2005/8/layout/orgChart1"/>
    <dgm:cxn modelId="{DFA84067-C5CA-4611-81DC-E420CEBE5412}" type="presOf" srcId="{4A85E487-6E50-47F8-9BCC-5096A248B99C}" destId="{FDF8D85E-94CD-44D9-A717-09E00C5A1765}"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A0FF44D3-1E11-4BFC-A89B-332137C7CAC5}" type="presOf" srcId="{BB309E08-39F2-4600-AED5-49A2213CBA3E}" destId="{A9212D09-8CF8-4503-AAD0-DF7FCC2B7719}" srcOrd="1" destOrd="0" presId="urn:microsoft.com/office/officeart/2005/8/layout/orgChart1"/>
    <dgm:cxn modelId="{65888161-99B5-4317-BCC6-D42C486E421A}" type="presOf" srcId="{C43D2E28-0C1D-4816-8555-5F7DD35B3317}" destId="{7D1891B7-71E1-4466-9AD6-9E0CB6C68BCF}" srcOrd="1" destOrd="0" presId="urn:microsoft.com/office/officeart/2005/8/layout/orgChart1"/>
    <dgm:cxn modelId="{EFD21617-8650-4708-8735-418D6D56A5BA}" type="presOf" srcId="{F184975E-349A-4CBF-BB39-EC3617665101}" destId="{32F37680-2EC4-46FD-A52C-B6EA003ED307}" srcOrd="1" destOrd="0" presId="urn:microsoft.com/office/officeart/2005/8/layout/orgChart1"/>
    <dgm:cxn modelId="{8D1CCDF2-6C8F-4AED-A4E4-A047187D02B9}" type="presOf" srcId="{FCBA488B-9379-4F1B-892B-A28167B00863}" destId="{96FB7488-074D-46D9-AE79-0AED4196BDC6}" srcOrd="1" destOrd="0" presId="urn:microsoft.com/office/officeart/2005/8/layout/orgChart1"/>
    <dgm:cxn modelId="{8B5159D7-8119-42BE-8B22-D642C4BDD2D8}" type="presOf" srcId="{82466762-97D7-4752-95D6-1EA96F082D9A}" destId="{A9C0AD86-A574-40E2-811A-0155D034682E}" srcOrd="0" destOrd="0" presId="urn:microsoft.com/office/officeart/2005/8/layout/orgChart1"/>
    <dgm:cxn modelId="{BD1331E7-E940-450F-9BEF-A28491D33958}" type="presOf" srcId="{07F2CDD9-1A3B-4040-9997-46948BF1F146}" destId="{171FAA40-658F-40AE-886D-668F6A84496F}" srcOrd="0" destOrd="0" presId="urn:microsoft.com/office/officeart/2005/8/layout/orgChart1"/>
    <dgm:cxn modelId="{C04409E6-A767-46F7-965F-A401D95FBECC}" type="presOf" srcId="{D7E9DDF7-C64D-4FB2-BD8B-582A5976CE68}" destId="{4F536BCA-E3AE-4A22-8BBB-E20DB7A2B3BC}" srcOrd="0" destOrd="0" presId="urn:microsoft.com/office/officeart/2005/8/layout/orgChart1"/>
    <dgm:cxn modelId="{3702D479-3DFD-4608-BADD-41DBEDBA4802}" type="presOf" srcId="{F48ECA67-F44F-4F2B-BE4B-265E2A06353D}" destId="{ECFF678D-DD92-4733-9936-48F524EC96D3}" srcOrd="1" destOrd="0" presId="urn:microsoft.com/office/officeart/2005/8/layout/orgChart1"/>
    <dgm:cxn modelId="{5E8C3E9F-E321-47F1-B58E-B8F22093409E}" type="presOf" srcId="{BB309E08-39F2-4600-AED5-49A2213CBA3E}" destId="{2076E856-FB22-45E0-A1C3-22CD6EBEE187}"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370990B-6478-441F-92E4-54141581F684}" srcId="{FCBA488B-9379-4F1B-892B-A28167B00863}" destId="{30B491EF-D6AA-41ED-9CF5-86D4CE5F11F7}" srcOrd="0" destOrd="0" parTransId="{3633DFA1-BF3C-4902-BA82-14D2DF83CB7D}" sibTransId="{59329485-525E-445A-80ED-D627A5DA3C17}"/>
    <dgm:cxn modelId="{16CC4431-E3EF-4E7F-AC21-A2AD32454C53}" type="presOf" srcId="{3633DFA1-BF3C-4902-BA82-14D2DF83CB7D}" destId="{423DFD63-E907-4C73-B01B-DED6229F22AF}" srcOrd="0" destOrd="0" presId="urn:microsoft.com/office/officeart/2005/8/layout/orgChart1"/>
    <dgm:cxn modelId="{D97B2E4F-31CC-42A6-8FE5-D40095AFCE03}" type="presOf" srcId="{D7E9DDF7-C64D-4FB2-BD8B-582A5976CE68}" destId="{1F4999B4-84D7-4628-9D54-A511E001FB8C}" srcOrd="1" destOrd="0" presId="urn:microsoft.com/office/officeart/2005/8/layout/orgChart1"/>
    <dgm:cxn modelId="{A6946D30-59D9-4DF4-A7F3-D4597F825E88}" type="presOf" srcId="{E540E76C-ABB5-4F5F-BC7E-B5E2C2F51C06}" destId="{FAA1C841-3AC5-4812-88ED-B06D7F815F09}"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7112C138-1F69-44AB-8EB3-2802E3966EDB}" type="presOf" srcId="{531AE681-58F1-42E7-B95C-27968BFB14E7}" destId="{3B6FE21B-5573-4BBF-A262-9925E88E6771}" srcOrd="0" destOrd="0" presId="urn:microsoft.com/office/officeart/2005/8/layout/orgChart1"/>
    <dgm:cxn modelId="{C7EC855C-BA48-493C-A798-3243C09051B2}" type="presOf" srcId="{3B86EE78-4949-4B96-A226-46AE6C880DFC}" destId="{EF3F4C50-4436-47DE-AF21-D342B2399602}" srcOrd="0" destOrd="0" presId="urn:microsoft.com/office/officeart/2005/8/layout/orgChart1"/>
    <dgm:cxn modelId="{BC0789E9-96D3-45FF-BB64-04684DBC5103}" type="presParOf" srcId="{1D20635F-232A-435B-A127-80E62CF29CD9}" destId="{F48C1AEF-05E5-456C-B8DA-7C1111BD394A}" srcOrd="0" destOrd="0" presId="urn:microsoft.com/office/officeart/2005/8/layout/orgChart1"/>
    <dgm:cxn modelId="{76ADF42E-0A89-4AB6-BBE9-4C5519F33ECD}" type="presParOf" srcId="{F48C1AEF-05E5-456C-B8DA-7C1111BD394A}" destId="{EB15D458-A4B7-43A7-B3A5-F6C4748B18A1}" srcOrd="0" destOrd="0" presId="urn:microsoft.com/office/officeart/2005/8/layout/orgChart1"/>
    <dgm:cxn modelId="{EDCD195A-6030-4D21-BDC2-CE8079D9E155}" type="presParOf" srcId="{EB15D458-A4B7-43A7-B3A5-F6C4748B18A1}" destId="{2F0C6C9A-CAF6-4FE9-8ED2-DECEC25ED750}" srcOrd="0" destOrd="0" presId="urn:microsoft.com/office/officeart/2005/8/layout/orgChart1"/>
    <dgm:cxn modelId="{7DD1796C-E6B9-41C4-9A77-9DD61D7787FE}" type="presParOf" srcId="{EB15D458-A4B7-43A7-B3A5-F6C4748B18A1}" destId="{7D1891B7-71E1-4466-9AD6-9E0CB6C68BCF}" srcOrd="1" destOrd="0" presId="urn:microsoft.com/office/officeart/2005/8/layout/orgChart1"/>
    <dgm:cxn modelId="{1D66FEF7-796F-4676-9616-C1C1599BDFE1}" type="presParOf" srcId="{F48C1AEF-05E5-456C-B8DA-7C1111BD394A}" destId="{27326C9C-1BE3-4BBF-AF8A-D767694BBCEC}" srcOrd="1" destOrd="0" presId="urn:microsoft.com/office/officeart/2005/8/layout/orgChart1"/>
    <dgm:cxn modelId="{0D9A0A06-E96D-4DA3-9FF5-B1C3F34304AB}" type="presParOf" srcId="{27326C9C-1BE3-4BBF-AF8A-D767694BBCEC}" destId="{171FAA40-658F-40AE-886D-668F6A84496F}" srcOrd="0" destOrd="0" presId="urn:microsoft.com/office/officeart/2005/8/layout/orgChart1"/>
    <dgm:cxn modelId="{3BE55767-62A3-47C0-9648-3C1317A274B7}" type="presParOf" srcId="{27326C9C-1BE3-4BBF-AF8A-D767694BBCEC}" destId="{ABD837A8-AAE8-4A49-B0B7-B15DFD094D16}" srcOrd="1" destOrd="0" presId="urn:microsoft.com/office/officeart/2005/8/layout/orgChart1"/>
    <dgm:cxn modelId="{EF66739A-EFEF-40E4-86B4-967DD8B50BA7}" type="presParOf" srcId="{ABD837A8-AAE8-4A49-B0B7-B15DFD094D16}" destId="{43B3588B-D704-4A2F-9B45-D5FC432A835C}" srcOrd="0" destOrd="0" presId="urn:microsoft.com/office/officeart/2005/8/layout/orgChart1"/>
    <dgm:cxn modelId="{05D70480-1538-4A8B-BD86-44F2E2CE82CF}" type="presParOf" srcId="{43B3588B-D704-4A2F-9B45-D5FC432A835C}" destId="{CB0FD2B3-98E1-4C63-95F2-24D1480A7A61}" srcOrd="0" destOrd="0" presId="urn:microsoft.com/office/officeart/2005/8/layout/orgChart1"/>
    <dgm:cxn modelId="{30318878-894C-4FCB-8DD0-21CB16F475D4}" type="presParOf" srcId="{43B3588B-D704-4A2F-9B45-D5FC432A835C}" destId="{A868FCB6-B149-45A8-89E7-F2D886F9A2EF}" srcOrd="1" destOrd="0" presId="urn:microsoft.com/office/officeart/2005/8/layout/orgChart1"/>
    <dgm:cxn modelId="{AAAF5F3E-A99B-4BAB-A37D-A7D0DA3B4A1B}" type="presParOf" srcId="{ABD837A8-AAE8-4A49-B0B7-B15DFD094D16}" destId="{59DB22D6-C223-4308-9C1B-761C8F8013BB}" srcOrd="1" destOrd="0" presId="urn:microsoft.com/office/officeart/2005/8/layout/orgChart1"/>
    <dgm:cxn modelId="{D893B1FF-43E1-483D-BFB6-143977CA6289}" type="presParOf" srcId="{59DB22D6-C223-4308-9C1B-761C8F8013BB}" destId="{9C74B01B-7088-4A33-8303-445D6CC28277}" srcOrd="0" destOrd="0" presId="urn:microsoft.com/office/officeart/2005/8/layout/orgChart1"/>
    <dgm:cxn modelId="{9AB04FE5-5EA9-497F-AB4B-0E276064B20D}" type="presParOf" srcId="{59DB22D6-C223-4308-9C1B-761C8F8013BB}" destId="{49538B66-028A-4612-A839-8DC4011DEE10}" srcOrd="1" destOrd="0" presId="urn:microsoft.com/office/officeart/2005/8/layout/orgChart1"/>
    <dgm:cxn modelId="{E4D13AD2-A94B-4685-B6BD-7E2EB6DBED2F}" type="presParOf" srcId="{49538B66-028A-4612-A839-8DC4011DEE10}" destId="{A9E97FCF-44A9-427C-A2EA-B9AD29817833}" srcOrd="0" destOrd="0" presId="urn:microsoft.com/office/officeart/2005/8/layout/orgChart1"/>
    <dgm:cxn modelId="{726118BF-2A3B-4870-B65A-3C85B1CD390A}" type="presParOf" srcId="{A9E97FCF-44A9-427C-A2EA-B9AD29817833}" destId="{A637139C-3F30-4B0C-8BC7-BB9F64FF8A5C}" srcOrd="0" destOrd="0" presId="urn:microsoft.com/office/officeart/2005/8/layout/orgChart1"/>
    <dgm:cxn modelId="{82ACBB6C-26C1-4E91-9A9D-EA11492D6A10}" type="presParOf" srcId="{A9E97FCF-44A9-427C-A2EA-B9AD29817833}" destId="{96FB7488-074D-46D9-AE79-0AED4196BDC6}" srcOrd="1" destOrd="0" presId="urn:microsoft.com/office/officeart/2005/8/layout/orgChart1"/>
    <dgm:cxn modelId="{4BAD418E-8A2B-40C6-B74D-BD5E051D403F}" type="presParOf" srcId="{49538B66-028A-4612-A839-8DC4011DEE10}" destId="{67E0231F-7F5B-4541-8ECF-BEE9C02D3A9A}" srcOrd="1" destOrd="0" presId="urn:microsoft.com/office/officeart/2005/8/layout/orgChart1"/>
    <dgm:cxn modelId="{7C69D967-764B-4AF5-B247-C5463EC0BF37}" type="presParOf" srcId="{67E0231F-7F5B-4541-8ECF-BEE9C02D3A9A}" destId="{423DFD63-E907-4C73-B01B-DED6229F22AF}" srcOrd="0" destOrd="0" presId="urn:microsoft.com/office/officeart/2005/8/layout/orgChart1"/>
    <dgm:cxn modelId="{8BC5EFEE-4FDF-4D4B-B53A-F5BE67F85DCA}" type="presParOf" srcId="{67E0231F-7F5B-4541-8ECF-BEE9C02D3A9A}" destId="{0CEB2766-30F9-46BC-B664-C8E1620FB9B0}" srcOrd="1" destOrd="0" presId="urn:microsoft.com/office/officeart/2005/8/layout/orgChart1"/>
    <dgm:cxn modelId="{7A4DC259-291B-46F6-AEA7-32ADFFB7874C}" type="presParOf" srcId="{0CEB2766-30F9-46BC-B664-C8E1620FB9B0}" destId="{848188DE-98EA-4910-ADC2-3AC151B84885}" srcOrd="0" destOrd="0" presId="urn:microsoft.com/office/officeart/2005/8/layout/orgChart1"/>
    <dgm:cxn modelId="{4BD6FCDB-1C83-480A-9282-FFE1F6A75FE7}" type="presParOf" srcId="{848188DE-98EA-4910-ADC2-3AC151B84885}" destId="{92838054-8647-4A29-AE4D-9E1451370928}" srcOrd="0" destOrd="0" presId="urn:microsoft.com/office/officeart/2005/8/layout/orgChart1"/>
    <dgm:cxn modelId="{62124F25-115C-4A46-B085-E79BE9E90855}" type="presParOf" srcId="{848188DE-98EA-4910-ADC2-3AC151B84885}" destId="{71FED466-6470-4C3D-8ED9-FE1056355FF5}" srcOrd="1" destOrd="0" presId="urn:microsoft.com/office/officeart/2005/8/layout/orgChart1"/>
    <dgm:cxn modelId="{A4967B1C-7A17-481D-9CF6-5B656970E4B1}" type="presParOf" srcId="{0CEB2766-30F9-46BC-B664-C8E1620FB9B0}" destId="{300D467E-402B-4D45-869B-9AEF85DCFB79}" srcOrd="1" destOrd="0" presId="urn:microsoft.com/office/officeart/2005/8/layout/orgChart1"/>
    <dgm:cxn modelId="{91AEFE21-D941-45AC-8B2D-6A9D38DE3BE4}" type="presParOf" srcId="{300D467E-402B-4D45-869B-9AEF85DCFB79}" destId="{00AFFA76-1BB5-4ACD-9922-BB0BB297EF66}" srcOrd="0" destOrd="0" presId="urn:microsoft.com/office/officeart/2005/8/layout/orgChart1"/>
    <dgm:cxn modelId="{6123EB43-024A-46C8-B58C-F69791D701C5}" type="presParOf" srcId="{300D467E-402B-4D45-869B-9AEF85DCFB79}" destId="{727AA113-BCB6-4C75-B9F8-50E1742515D4}" srcOrd="1" destOrd="0" presId="urn:microsoft.com/office/officeart/2005/8/layout/orgChart1"/>
    <dgm:cxn modelId="{4B287F4B-0E94-4D52-BCD6-E773205BAD80}" type="presParOf" srcId="{727AA113-BCB6-4C75-B9F8-50E1742515D4}" destId="{920A6AD6-DEA9-4931-AB0A-5D34F1B73CEA}" srcOrd="0" destOrd="0" presId="urn:microsoft.com/office/officeart/2005/8/layout/orgChart1"/>
    <dgm:cxn modelId="{D0B57C41-A447-42AF-B922-9818B3624C9E}" type="presParOf" srcId="{920A6AD6-DEA9-4931-AB0A-5D34F1B73CEA}" destId="{2076E856-FB22-45E0-A1C3-22CD6EBEE187}" srcOrd="0" destOrd="0" presId="urn:microsoft.com/office/officeart/2005/8/layout/orgChart1"/>
    <dgm:cxn modelId="{AE83851D-AEF2-48CF-84E5-8C50D6D4FF55}" type="presParOf" srcId="{920A6AD6-DEA9-4931-AB0A-5D34F1B73CEA}" destId="{A9212D09-8CF8-4503-AAD0-DF7FCC2B7719}" srcOrd="1" destOrd="0" presId="urn:microsoft.com/office/officeart/2005/8/layout/orgChart1"/>
    <dgm:cxn modelId="{62F58339-E119-44A8-8B99-8F3F6C055A69}" type="presParOf" srcId="{727AA113-BCB6-4C75-B9F8-50E1742515D4}" destId="{AFD0DFE5-2F62-49CA-9B2C-85D1F0E890B0}" srcOrd="1" destOrd="0" presId="urn:microsoft.com/office/officeart/2005/8/layout/orgChart1"/>
    <dgm:cxn modelId="{BF6E9A36-EC85-4743-BCFA-B4A4530720CF}" type="presParOf" srcId="{727AA113-BCB6-4C75-B9F8-50E1742515D4}" destId="{D368E159-303D-4535-9E39-7FCB89437992}" srcOrd="2" destOrd="0" presId="urn:microsoft.com/office/officeart/2005/8/layout/orgChart1"/>
    <dgm:cxn modelId="{106EF133-2069-4C48-AFA1-79980DFEF11B}" type="presParOf" srcId="{300D467E-402B-4D45-869B-9AEF85DCFB79}" destId="{3B6FE21B-5573-4BBF-A262-9925E88E6771}" srcOrd="2" destOrd="0" presId="urn:microsoft.com/office/officeart/2005/8/layout/orgChart1"/>
    <dgm:cxn modelId="{F8030DF9-F7E0-405E-BAB5-3A388531D284}" type="presParOf" srcId="{300D467E-402B-4D45-869B-9AEF85DCFB79}" destId="{00078312-35A5-49F3-B6BA-D487E97B271F}" srcOrd="3" destOrd="0" presId="urn:microsoft.com/office/officeart/2005/8/layout/orgChart1"/>
    <dgm:cxn modelId="{1C44BE6A-B7CB-4337-8CD1-D988BB8EA7DB}" type="presParOf" srcId="{00078312-35A5-49F3-B6BA-D487E97B271F}" destId="{66831F75-0BB8-4A89-A81C-D9177F7D4D3C}" srcOrd="0" destOrd="0" presId="urn:microsoft.com/office/officeart/2005/8/layout/orgChart1"/>
    <dgm:cxn modelId="{91622BED-9780-4F48-B87F-227A81EF967B}" type="presParOf" srcId="{66831F75-0BB8-4A89-A81C-D9177F7D4D3C}" destId="{A1FB83BE-5776-4010-A7A6-7F3F4E731814}" srcOrd="0" destOrd="0" presId="urn:microsoft.com/office/officeart/2005/8/layout/orgChart1"/>
    <dgm:cxn modelId="{4C47CF63-9A52-4B50-8ED7-EBA8C9155832}" type="presParOf" srcId="{66831F75-0BB8-4A89-A81C-D9177F7D4D3C}" destId="{FDF8D85E-94CD-44D9-A717-09E00C5A1765}" srcOrd="1" destOrd="0" presId="urn:microsoft.com/office/officeart/2005/8/layout/orgChart1"/>
    <dgm:cxn modelId="{518D133F-4D26-471D-AF7D-B791A359B494}" type="presParOf" srcId="{00078312-35A5-49F3-B6BA-D487E97B271F}" destId="{03CB1262-BA64-4EB6-8B4F-3F6C180FC9D1}" srcOrd="1" destOrd="0" presId="urn:microsoft.com/office/officeart/2005/8/layout/orgChart1"/>
    <dgm:cxn modelId="{F82B0054-1645-4A08-9E97-D02048106783}" type="presParOf" srcId="{03CB1262-BA64-4EB6-8B4F-3F6C180FC9D1}" destId="{EF3F4C50-4436-47DE-AF21-D342B2399602}" srcOrd="0" destOrd="0" presId="urn:microsoft.com/office/officeart/2005/8/layout/orgChart1"/>
    <dgm:cxn modelId="{E3B8E76F-8B17-4D14-864E-0725613A8483}" type="presParOf" srcId="{03CB1262-BA64-4EB6-8B4F-3F6C180FC9D1}" destId="{30D95FE3-5285-46C1-9113-1D8BECFBEAE4}" srcOrd="1" destOrd="0" presId="urn:microsoft.com/office/officeart/2005/8/layout/orgChart1"/>
    <dgm:cxn modelId="{AB547468-0690-45EA-A75B-E1866350F4A2}" type="presParOf" srcId="{30D95FE3-5285-46C1-9113-1D8BECFBEAE4}" destId="{C8AEC35E-3CEB-4281-9CCD-755F0587BEBB}" srcOrd="0" destOrd="0" presId="urn:microsoft.com/office/officeart/2005/8/layout/orgChart1"/>
    <dgm:cxn modelId="{03B3B836-FA3B-4071-ACF4-665D8458E04F}" type="presParOf" srcId="{C8AEC35E-3CEB-4281-9CCD-755F0587BEBB}" destId="{4F536BCA-E3AE-4A22-8BBB-E20DB7A2B3BC}" srcOrd="0" destOrd="0" presId="urn:microsoft.com/office/officeart/2005/8/layout/orgChart1"/>
    <dgm:cxn modelId="{2A70F271-221E-4A83-9A41-EFDD1EC48895}" type="presParOf" srcId="{C8AEC35E-3CEB-4281-9CCD-755F0587BEBB}" destId="{1F4999B4-84D7-4628-9D54-A511E001FB8C}" srcOrd="1" destOrd="0" presId="urn:microsoft.com/office/officeart/2005/8/layout/orgChart1"/>
    <dgm:cxn modelId="{D798AD3D-9780-4834-A1C4-8B9A92AF2162}" type="presParOf" srcId="{30D95FE3-5285-46C1-9113-1D8BECFBEAE4}" destId="{552D2337-8CC9-41F0-86BF-B633A60DD670}" srcOrd="1" destOrd="0" presId="urn:microsoft.com/office/officeart/2005/8/layout/orgChart1"/>
    <dgm:cxn modelId="{E360A179-7B9A-45C0-8F57-7163A5648591}" type="presParOf" srcId="{552D2337-8CC9-41F0-86BF-B633A60DD670}" destId="{9CB3ADAB-5D55-4677-BFF6-27AFF3E1DA6F}" srcOrd="0" destOrd="0" presId="urn:microsoft.com/office/officeart/2005/8/layout/orgChart1"/>
    <dgm:cxn modelId="{2EE9B2D0-891F-4DBE-B265-4F6BDF96BCA5}" type="presParOf" srcId="{552D2337-8CC9-41F0-86BF-B633A60DD670}" destId="{EA08347B-9B08-405B-A7B3-D141F69D4843}" srcOrd="1" destOrd="0" presId="urn:microsoft.com/office/officeart/2005/8/layout/orgChart1"/>
    <dgm:cxn modelId="{2CC91026-4BCB-4B1D-B6E0-85B1D9D6FB03}" type="presParOf" srcId="{EA08347B-9B08-405B-A7B3-D141F69D4843}" destId="{F5DFE1B9-B867-4C17-8A02-D0F1DE9FD739}" srcOrd="0" destOrd="0" presId="urn:microsoft.com/office/officeart/2005/8/layout/orgChart1"/>
    <dgm:cxn modelId="{12EC59F6-9561-457D-945B-E83A42F1C582}" type="presParOf" srcId="{F5DFE1B9-B867-4C17-8A02-D0F1DE9FD739}" destId="{2AF6B637-314B-4CDA-81B9-0566AD26FAED}" srcOrd="0" destOrd="0" presId="urn:microsoft.com/office/officeart/2005/8/layout/orgChart1"/>
    <dgm:cxn modelId="{B8171559-5BCB-4CA7-893C-0874D8352E74}" type="presParOf" srcId="{F5DFE1B9-B867-4C17-8A02-D0F1DE9FD739}" destId="{ECFF678D-DD92-4733-9936-48F524EC96D3}" srcOrd="1" destOrd="0" presId="urn:microsoft.com/office/officeart/2005/8/layout/orgChart1"/>
    <dgm:cxn modelId="{57CBD8E4-1BF9-4290-B569-CFAB316A24C8}" type="presParOf" srcId="{EA08347B-9B08-405B-A7B3-D141F69D4843}" destId="{5FBD440D-B8DD-4B3C-AD54-E59A303D8A7E}" srcOrd="1" destOrd="0" presId="urn:microsoft.com/office/officeart/2005/8/layout/orgChart1"/>
    <dgm:cxn modelId="{54B34EB2-A8CD-487B-80C1-36CCFB4D1008}" type="presParOf" srcId="{5FBD440D-B8DD-4B3C-AD54-E59A303D8A7E}" destId="{FAA1C841-3AC5-4812-88ED-B06D7F815F09}" srcOrd="0" destOrd="0" presId="urn:microsoft.com/office/officeart/2005/8/layout/orgChart1"/>
    <dgm:cxn modelId="{9F52A4A3-01C3-4C1B-A50F-1796392A399E}" type="presParOf" srcId="{5FBD440D-B8DD-4B3C-AD54-E59A303D8A7E}" destId="{F18EA8FC-B0A0-4488-A183-B01B25486CB3}" srcOrd="1" destOrd="0" presId="urn:microsoft.com/office/officeart/2005/8/layout/orgChart1"/>
    <dgm:cxn modelId="{A1D4FEAE-B0B2-4BF4-87CD-6DF189EC820D}" type="presParOf" srcId="{F18EA8FC-B0A0-4488-A183-B01B25486CB3}" destId="{CD91D3B0-6E30-4DF7-B3D2-5F05E735257D}" srcOrd="0" destOrd="0" presId="urn:microsoft.com/office/officeart/2005/8/layout/orgChart1"/>
    <dgm:cxn modelId="{4D091C87-5328-4690-9A83-3A68D3F7D019}" type="presParOf" srcId="{CD91D3B0-6E30-4DF7-B3D2-5F05E735257D}" destId="{6602648A-DCC2-438B-BFA7-C82CD52913EB}" srcOrd="0" destOrd="0" presId="urn:microsoft.com/office/officeart/2005/8/layout/orgChart1"/>
    <dgm:cxn modelId="{8A765DBE-5659-432B-A3E5-C7190461DD59}" type="presParOf" srcId="{CD91D3B0-6E30-4DF7-B3D2-5F05E735257D}" destId="{32F37680-2EC4-46FD-A52C-B6EA003ED307}" srcOrd="1" destOrd="0" presId="urn:microsoft.com/office/officeart/2005/8/layout/orgChart1"/>
    <dgm:cxn modelId="{793ACA95-B2FA-42A8-9797-C8FBC3152DAC}" type="presParOf" srcId="{F18EA8FC-B0A0-4488-A183-B01B25486CB3}" destId="{A15D7975-2CF7-4E13-BF76-D8AEF82DC8FC}" srcOrd="1" destOrd="0" presId="urn:microsoft.com/office/officeart/2005/8/layout/orgChart1"/>
    <dgm:cxn modelId="{778CB9B9-86DF-45CA-9DA5-F5883B97FA0C}" type="presParOf" srcId="{F18EA8FC-B0A0-4488-A183-B01B25486CB3}" destId="{FA880320-070C-4464-8F9D-AB7DB30487B9}" srcOrd="2" destOrd="0" presId="urn:microsoft.com/office/officeart/2005/8/layout/orgChart1"/>
    <dgm:cxn modelId="{3A1C78E4-E6F6-4440-AB61-9DABB6E36D49}" type="presParOf" srcId="{EA08347B-9B08-405B-A7B3-D141F69D4843}" destId="{DB5F87B0-1E14-4435-B880-BD4F7D5EC7F5}" srcOrd="2" destOrd="0" presId="urn:microsoft.com/office/officeart/2005/8/layout/orgChart1"/>
    <dgm:cxn modelId="{61A647C8-D40E-4733-B50E-48EFED39A7F8}" type="presParOf" srcId="{30D95FE3-5285-46C1-9113-1D8BECFBEAE4}" destId="{873EF617-F0CB-4EC8-A5A3-C8609637817C}" srcOrd="2" destOrd="0" presId="urn:microsoft.com/office/officeart/2005/8/layout/orgChart1"/>
    <dgm:cxn modelId="{9A1EF9F9-F90B-4117-82A9-C2987E6C9963}" type="presParOf" srcId="{00078312-35A5-49F3-B6BA-D487E97B271F}" destId="{F04297A6-FBDB-4A4D-ABD9-8DFF3B6640C2}" srcOrd="2" destOrd="0" presId="urn:microsoft.com/office/officeart/2005/8/layout/orgChart1"/>
    <dgm:cxn modelId="{60531A22-E6BF-4D01-8D7A-27584BCE3F23}" type="presParOf" srcId="{300D467E-402B-4D45-869B-9AEF85DCFB79}" destId="{A9C0AD86-A574-40E2-811A-0155D034682E}" srcOrd="4" destOrd="0" presId="urn:microsoft.com/office/officeart/2005/8/layout/orgChart1"/>
    <dgm:cxn modelId="{60DF093B-56BC-409E-A7BE-C561F6E7845E}" type="presParOf" srcId="{300D467E-402B-4D45-869B-9AEF85DCFB79}" destId="{983D74C4-0E6D-43AD-96C1-BFAEB0CF34A6}" srcOrd="5" destOrd="0" presId="urn:microsoft.com/office/officeart/2005/8/layout/orgChart1"/>
    <dgm:cxn modelId="{2A1E28B7-A4FA-4DB0-AC41-84C939F6A82B}" type="presParOf" srcId="{983D74C4-0E6D-43AD-96C1-BFAEB0CF34A6}" destId="{ECC97CDF-DFBF-4B2A-B42E-8816CB3CA006}" srcOrd="0" destOrd="0" presId="urn:microsoft.com/office/officeart/2005/8/layout/orgChart1"/>
    <dgm:cxn modelId="{1D048D8D-479E-48FA-831F-8883B68A6986}" type="presParOf" srcId="{ECC97CDF-DFBF-4B2A-B42E-8816CB3CA006}" destId="{6A096905-9CA4-4C8C-AFD0-D70FE8FFC39A}" srcOrd="0" destOrd="0" presId="urn:microsoft.com/office/officeart/2005/8/layout/orgChart1"/>
    <dgm:cxn modelId="{7BC0F795-87B3-445D-88F5-89A4E07FDEFF}" type="presParOf" srcId="{ECC97CDF-DFBF-4B2A-B42E-8816CB3CA006}" destId="{56E1CF5A-AD17-402A-92D8-933551EED704}" srcOrd="1" destOrd="0" presId="urn:microsoft.com/office/officeart/2005/8/layout/orgChart1"/>
    <dgm:cxn modelId="{F1916B5B-691B-4F25-99F8-B6DCAB24235C}" type="presParOf" srcId="{983D74C4-0E6D-43AD-96C1-BFAEB0CF34A6}" destId="{5FB28119-76DB-443A-B125-56F81230960C}" srcOrd="1" destOrd="0" presId="urn:microsoft.com/office/officeart/2005/8/layout/orgChart1"/>
    <dgm:cxn modelId="{EDF74C9F-AB07-41F1-A9DE-93FE2C8ED887}" type="presParOf" srcId="{983D74C4-0E6D-43AD-96C1-BFAEB0CF34A6}" destId="{785C273E-525C-4600-B5FB-EA7466143BD4}" srcOrd="2" destOrd="0" presId="urn:microsoft.com/office/officeart/2005/8/layout/orgChart1"/>
    <dgm:cxn modelId="{F0D4E384-A143-447A-A9A8-F6A15F633038}" type="presParOf" srcId="{0CEB2766-30F9-46BC-B664-C8E1620FB9B0}" destId="{7ED3B886-6D77-4605-8451-CCB56245E63B}" srcOrd="2" destOrd="0" presId="urn:microsoft.com/office/officeart/2005/8/layout/orgChart1"/>
    <dgm:cxn modelId="{F3985EB3-A44D-4A8F-85C2-A958E2C73FAD}" type="presParOf" srcId="{49538B66-028A-4612-A839-8DC4011DEE10}" destId="{F60B1321-98C2-467D-BA3D-8DF0770C6EF4}" srcOrd="2" destOrd="0" presId="urn:microsoft.com/office/officeart/2005/8/layout/orgChart1"/>
    <dgm:cxn modelId="{0DD66C80-2AAB-45A2-89E9-633F5AD0A3C7}" type="presParOf" srcId="{ABD837A8-AAE8-4A49-B0B7-B15DFD094D16}" destId="{492F4D7C-D8F7-40D1-984C-3352CF9161EC}" srcOrd="2" destOrd="0" presId="urn:microsoft.com/office/officeart/2005/8/layout/orgChart1"/>
    <dgm:cxn modelId="{2106A3F8-DB26-44A5-A79B-BEF5FE3A74E2}"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4D7B8F85-3ECD-470B-8A7E-AF75135CBF17}" type="presOf" srcId="{07F2CDD9-1A3B-4040-9997-46948BF1F146}" destId="{171FAA40-658F-40AE-886D-668F6A84496F}" srcOrd="0" destOrd="0" presId="urn:microsoft.com/office/officeart/2005/8/layout/orgChart1"/>
    <dgm:cxn modelId="{E37685CC-E43F-48BB-9C03-459917FD4117}"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CCB8D9A5-8F15-4D7E-9113-631A88EA2739}" type="presOf" srcId="{C07B5558-B5FE-4033-9577-DFA2DCB46ABC}" destId="{9C74B01B-7088-4A33-8303-445D6CC28277}"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936F740-6E76-4609-AC2A-78A3753F2C20}" type="presOf" srcId="{4A85E487-6E50-47F8-9BCC-5096A248B99C}" destId="{FDF8D85E-94CD-44D9-A717-09E00C5A1765}" srcOrd="1" destOrd="0" presId="urn:microsoft.com/office/officeart/2005/8/layout/orgChart1"/>
    <dgm:cxn modelId="{CDED30F7-DFFD-4BF3-A313-8AAB5D1A52CE}" type="presOf" srcId="{F48ECA67-F44F-4F2B-BE4B-265E2A06353D}" destId="{ECFF678D-DD92-4733-9936-48F524EC96D3}" srcOrd="1" destOrd="0" presId="urn:microsoft.com/office/officeart/2005/8/layout/orgChart1"/>
    <dgm:cxn modelId="{889A2C4A-04AE-4C50-94E7-F87A4ECD470F}" type="presOf" srcId="{9941FE08-370F-4C0B-B7C0-884491FBACBA}" destId="{CB0FD2B3-98E1-4C63-95F2-24D1480A7A61}" srcOrd="0" destOrd="0" presId="urn:microsoft.com/office/officeart/2005/8/layout/orgChart1"/>
    <dgm:cxn modelId="{665CA383-4013-44E3-8E82-1F874143BABB}" type="presOf" srcId="{F703D087-E0E7-4964-89D9-C54985F6A02C}" destId="{1D20635F-232A-435B-A127-80E62CF29CD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C9C7E588-6D98-4E9C-B55F-03B2364E993C}" type="presOf" srcId="{FCBA488B-9379-4F1B-892B-A28167B00863}" destId="{A637139C-3F30-4B0C-8BC7-BB9F64FF8A5C}" srcOrd="0" destOrd="0" presId="urn:microsoft.com/office/officeart/2005/8/layout/orgChart1"/>
    <dgm:cxn modelId="{30C81954-4422-4350-858A-7D987E7C38CE}" type="presOf" srcId="{BF6369B4-C7FC-48BE-8557-58DD6C7CB978}" destId="{56E1CF5A-AD17-402A-92D8-933551EED704}" srcOrd="1" destOrd="0" presId="urn:microsoft.com/office/officeart/2005/8/layout/orgChart1"/>
    <dgm:cxn modelId="{6139BF84-9D1F-4283-8B9A-EB6BD19A65C3}" type="presOf" srcId="{FCBA488B-9379-4F1B-892B-A28167B00863}" destId="{96FB7488-074D-46D9-AE79-0AED4196BDC6}" srcOrd="1" destOrd="0" presId="urn:microsoft.com/office/officeart/2005/8/layout/orgChart1"/>
    <dgm:cxn modelId="{60E02E93-95CC-4018-928C-DE7B8F493E3A}" type="presOf" srcId="{AADE4F90-6322-4A54-BEFF-AB3ECA0E4F29}" destId="{9CB3ADAB-5D55-4677-BFF6-27AFF3E1DA6F}"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0335E2D7-4624-4975-8BFC-A68446CB47E9}" type="presOf" srcId="{9941FE08-370F-4C0B-B7C0-884491FBACBA}" destId="{A868FCB6-B149-45A8-89E7-F2D886F9A2EF}" srcOrd="1"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2C97C11C-8BB3-403B-81C3-75B079E5174F}" type="presOf" srcId="{4A85E487-6E50-47F8-9BCC-5096A248B99C}" destId="{A1FB83BE-5776-4010-A7A6-7F3F4E731814}" srcOrd="0" destOrd="0" presId="urn:microsoft.com/office/officeart/2005/8/layout/orgChart1"/>
    <dgm:cxn modelId="{1609BDDC-D9B7-4CB4-B5C3-71950B16B45B}" type="presOf" srcId="{F48ECA67-F44F-4F2B-BE4B-265E2A06353D}" destId="{2AF6B637-314B-4CDA-81B9-0566AD26FAED}" srcOrd="0" destOrd="0" presId="urn:microsoft.com/office/officeart/2005/8/layout/orgChart1"/>
    <dgm:cxn modelId="{5408B743-F87E-4272-8395-7D2BBFD02DCD}" type="presOf" srcId="{531AE681-58F1-42E7-B95C-27968BFB14E7}" destId="{3B6FE21B-5573-4BBF-A262-9925E88E6771}" srcOrd="0" destOrd="0" presId="urn:microsoft.com/office/officeart/2005/8/layout/orgChart1"/>
    <dgm:cxn modelId="{C63B47AC-61A5-45D9-B0C2-D6B7884C4D18}" type="presOf" srcId="{F184975E-349A-4CBF-BB39-EC3617665101}" destId="{32F37680-2EC4-46FD-A52C-B6EA003ED307}" srcOrd="1" destOrd="0" presId="urn:microsoft.com/office/officeart/2005/8/layout/orgChart1"/>
    <dgm:cxn modelId="{A732246E-7113-4D45-AB6C-9490FCA5CA1A}" type="presOf" srcId="{BB309E08-39F2-4600-AED5-49A2213CBA3E}" destId="{2076E856-FB22-45E0-A1C3-22CD6EBEE187}" srcOrd="0" destOrd="0" presId="urn:microsoft.com/office/officeart/2005/8/layout/orgChart1"/>
    <dgm:cxn modelId="{6DC0AF82-DC67-4FE0-9931-28CDF342908B}" type="presOf" srcId="{D7E9DDF7-C64D-4FB2-BD8B-582A5976CE68}" destId="{4F536BCA-E3AE-4A22-8BBB-E20DB7A2B3BC}" srcOrd="0" destOrd="0" presId="urn:microsoft.com/office/officeart/2005/8/layout/orgChart1"/>
    <dgm:cxn modelId="{348C3ED3-6F45-4F29-AFB6-691149C747D9}" type="presOf" srcId="{BF6369B4-C7FC-48BE-8557-58DD6C7CB978}" destId="{6A096905-9CA4-4C8C-AFD0-D70FE8FFC39A}" srcOrd="0" destOrd="0" presId="urn:microsoft.com/office/officeart/2005/8/layout/orgChart1"/>
    <dgm:cxn modelId="{DB1A1810-7838-415B-925A-3D2F3079C1E9}" type="presOf" srcId="{D7E9DDF7-C64D-4FB2-BD8B-582A5976CE68}" destId="{1F4999B4-84D7-4628-9D54-A511E001FB8C}" srcOrd="1" destOrd="0" presId="urn:microsoft.com/office/officeart/2005/8/layout/orgChart1"/>
    <dgm:cxn modelId="{E40C6A75-1311-4354-99A2-C368E2EDDC14}" type="presOf" srcId="{3B86EE78-4949-4B96-A226-46AE6C880DFC}" destId="{EF3F4C50-4436-47DE-AF21-D342B2399602}" srcOrd="0" destOrd="0" presId="urn:microsoft.com/office/officeart/2005/8/layout/orgChart1"/>
    <dgm:cxn modelId="{9E94C50C-57A9-4CD3-97D8-1573A37B9824}" type="presOf" srcId="{3633DFA1-BF3C-4902-BA82-14D2DF83CB7D}" destId="{423DFD63-E907-4C73-B01B-DED6229F22AF}" srcOrd="0" destOrd="0" presId="urn:microsoft.com/office/officeart/2005/8/layout/orgChart1"/>
    <dgm:cxn modelId="{E44EBE4F-E738-40DE-BAFB-7A5A2449B1C8}" type="presOf" srcId="{82466762-97D7-4752-95D6-1EA96F082D9A}" destId="{A9C0AD86-A574-40E2-811A-0155D034682E}" srcOrd="0" destOrd="0" presId="urn:microsoft.com/office/officeart/2005/8/layout/orgChart1"/>
    <dgm:cxn modelId="{6B9C99E6-214C-4AB0-AF36-EA0809721E99}" type="presOf" srcId="{30B491EF-D6AA-41ED-9CF5-86D4CE5F11F7}" destId="{71FED466-6470-4C3D-8ED9-FE1056355FF5}"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7C69DC95-3951-4C0E-988A-86092D409108}" type="presOf" srcId="{BB309E08-39F2-4600-AED5-49A2213CBA3E}" destId="{A9212D09-8CF8-4503-AAD0-DF7FCC2B7719}" srcOrd="1" destOrd="0" presId="urn:microsoft.com/office/officeart/2005/8/layout/orgChart1"/>
    <dgm:cxn modelId="{78978254-4A4E-4923-9C00-EBEA2E6938A5}" type="presOf" srcId="{C43D2E28-0C1D-4816-8555-5F7DD35B3317}" destId="{2F0C6C9A-CAF6-4FE9-8ED2-DECEC25ED750}"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B073E8C1-E403-4021-8FCB-8E8AF3D2E4A2}" type="presOf" srcId="{C43D2E28-0C1D-4816-8555-5F7DD35B3317}" destId="{7D1891B7-71E1-4466-9AD6-9E0CB6C68BCF}" srcOrd="1" destOrd="0" presId="urn:microsoft.com/office/officeart/2005/8/layout/orgChart1"/>
    <dgm:cxn modelId="{89098AC4-B6B9-4270-BF92-E4A640106EDA}" type="presOf" srcId="{3AB46ACC-1AFA-475A-8B10-90CDFD73B014}" destId="{00AFFA76-1BB5-4ACD-9922-BB0BB297EF66}" srcOrd="0" destOrd="0" presId="urn:microsoft.com/office/officeart/2005/8/layout/orgChart1"/>
    <dgm:cxn modelId="{71FBCFE2-515F-41AF-BEB8-62702AE84E49}" type="presOf" srcId="{F184975E-349A-4CBF-BB39-EC3617665101}" destId="{6602648A-DCC2-438B-BFA7-C82CD52913EB}"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7BFD78A6-6E15-40FD-8ED2-BDFD2B11EFFE}" type="presOf" srcId="{E540E76C-ABB5-4F5F-BC7E-B5E2C2F51C06}" destId="{FAA1C841-3AC5-4812-88ED-B06D7F815F09}" srcOrd="0" destOrd="0" presId="urn:microsoft.com/office/officeart/2005/8/layout/orgChart1"/>
    <dgm:cxn modelId="{A6441400-745F-44FA-AD39-592C8889B73D}" type="presParOf" srcId="{1D20635F-232A-435B-A127-80E62CF29CD9}" destId="{F48C1AEF-05E5-456C-B8DA-7C1111BD394A}" srcOrd="0" destOrd="0" presId="urn:microsoft.com/office/officeart/2005/8/layout/orgChart1"/>
    <dgm:cxn modelId="{302DCC3E-857F-43AE-9C19-114C604B6825}" type="presParOf" srcId="{F48C1AEF-05E5-456C-B8DA-7C1111BD394A}" destId="{EB15D458-A4B7-43A7-B3A5-F6C4748B18A1}" srcOrd="0" destOrd="0" presId="urn:microsoft.com/office/officeart/2005/8/layout/orgChart1"/>
    <dgm:cxn modelId="{BEBE8733-4ACA-4D0C-9620-D9DCB725AB08}" type="presParOf" srcId="{EB15D458-A4B7-43A7-B3A5-F6C4748B18A1}" destId="{2F0C6C9A-CAF6-4FE9-8ED2-DECEC25ED750}" srcOrd="0" destOrd="0" presId="urn:microsoft.com/office/officeart/2005/8/layout/orgChart1"/>
    <dgm:cxn modelId="{7781ED50-FD7A-4EFD-B86D-0C6D77595EE4}" type="presParOf" srcId="{EB15D458-A4B7-43A7-B3A5-F6C4748B18A1}" destId="{7D1891B7-71E1-4466-9AD6-9E0CB6C68BCF}" srcOrd="1" destOrd="0" presId="urn:microsoft.com/office/officeart/2005/8/layout/orgChart1"/>
    <dgm:cxn modelId="{13A6F22C-E0DD-4FD6-AA37-17ECC6464AEE}" type="presParOf" srcId="{F48C1AEF-05E5-456C-B8DA-7C1111BD394A}" destId="{27326C9C-1BE3-4BBF-AF8A-D767694BBCEC}" srcOrd="1" destOrd="0" presId="urn:microsoft.com/office/officeart/2005/8/layout/orgChart1"/>
    <dgm:cxn modelId="{0A8A7B4C-D591-4B6D-B234-9ACCF94147CD}" type="presParOf" srcId="{27326C9C-1BE3-4BBF-AF8A-D767694BBCEC}" destId="{171FAA40-658F-40AE-886D-668F6A84496F}" srcOrd="0" destOrd="0" presId="urn:microsoft.com/office/officeart/2005/8/layout/orgChart1"/>
    <dgm:cxn modelId="{DDEA2E3B-6A9C-49F1-B1D4-47CA0F4A1E88}" type="presParOf" srcId="{27326C9C-1BE3-4BBF-AF8A-D767694BBCEC}" destId="{ABD837A8-AAE8-4A49-B0B7-B15DFD094D16}" srcOrd="1" destOrd="0" presId="urn:microsoft.com/office/officeart/2005/8/layout/orgChart1"/>
    <dgm:cxn modelId="{6F5B5BC5-F558-4098-A69F-252137D55929}" type="presParOf" srcId="{ABD837A8-AAE8-4A49-B0B7-B15DFD094D16}" destId="{43B3588B-D704-4A2F-9B45-D5FC432A835C}" srcOrd="0" destOrd="0" presId="urn:microsoft.com/office/officeart/2005/8/layout/orgChart1"/>
    <dgm:cxn modelId="{85FF86CC-A5E9-439B-8BD2-166254C4D82C}" type="presParOf" srcId="{43B3588B-D704-4A2F-9B45-D5FC432A835C}" destId="{CB0FD2B3-98E1-4C63-95F2-24D1480A7A61}" srcOrd="0" destOrd="0" presId="urn:microsoft.com/office/officeart/2005/8/layout/orgChart1"/>
    <dgm:cxn modelId="{1572EF01-340C-4993-ABCC-453682E96871}" type="presParOf" srcId="{43B3588B-D704-4A2F-9B45-D5FC432A835C}" destId="{A868FCB6-B149-45A8-89E7-F2D886F9A2EF}" srcOrd="1" destOrd="0" presId="urn:microsoft.com/office/officeart/2005/8/layout/orgChart1"/>
    <dgm:cxn modelId="{8FDB8A40-0F5C-41AD-B55C-2297E06014B4}" type="presParOf" srcId="{ABD837A8-AAE8-4A49-B0B7-B15DFD094D16}" destId="{59DB22D6-C223-4308-9C1B-761C8F8013BB}" srcOrd="1" destOrd="0" presId="urn:microsoft.com/office/officeart/2005/8/layout/orgChart1"/>
    <dgm:cxn modelId="{A8A4F5E9-E35A-44D4-929E-489E4BFB944D}" type="presParOf" srcId="{59DB22D6-C223-4308-9C1B-761C8F8013BB}" destId="{9C74B01B-7088-4A33-8303-445D6CC28277}" srcOrd="0" destOrd="0" presId="urn:microsoft.com/office/officeart/2005/8/layout/orgChart1"/>
    <dgm:cxn modelId="{B57B108B-43CD-4CAB-9281-723EA255A8A8}" type="presParOf" srcId="{59DB22D6-C223-4308-9C1B-761C8F8013BB}" destId="{49538B66-028A-4612-A839-8DC4011DEE10}" srcOrd="1" destOrd="0" presId="urn:microsoft.com/office/officeart/2005/8/layout/orgChart1"/>
    <dgm:cxn modelId="{FDC80693-6E69-40D2-AE3F-55B461AF4C97}" type="presParOf" srcId="{49538B66-028A-4612-A839-8DC4011DEE10}" destId="{A9E97FCF-44A9-427C-A2EA-B9AD29817833}" srcOrd="0" destOrd="0" presId="urn:microsoft.com/office/officeart/2005/8/layout/orgChart1"/>
    <dgm:cxn modelId="{1C6398E1-5F48-4AE4-8F8A-219091E37F4D}" type="presParOf" srcId="{A9E97FCF-44A9-427C-A2EA-B9AD29817833}" destId="{A637139C-3F30-4B0C-8BC7-BB9F64FF8A5C}" srcOrd="0" destOrd="0" presId="urn:microsoft.com/office/officeart/2005/8/layout/orgChart1"/>
    <dgm:cxn modelId="{CC7305A0-BF51-46A2-90CB-4B36BE98403D}" type="presParOf" srcId="{A9E97FCF-44A9-427C-A2EA-B9AD29817833}" destId="{96FB7488-074D-46D9-AE79-0AED4196BDC6}" srcOrd="1" destOrd="0" presId="urn:microsoft.com/office/officeart/2005/8/layout/orgChart1"/>
    <dgm:cxn modelId="{BB178CB2-CA96-4488-81CF-0DCE3C46A68F}" type="presParOf" srcId="{49538B66-028A-4612-A839-8DC4011DEE10}" destId="{67E0231F-7F5B-4541-8ECF-BEE9C02D3A9A}" srcOrd="1" destOrd="0" presId="urn:microsoft.com/office/officeart/2005/8/layout/orgChart1"/>
    <dgm:cxn modelId="{F63F4903-5E2F-44B7-B580-5D320FC8FD06}" type="presParOf" srcId="{67E0231F-7F5B-4541-8ECF-BEE9C02D3A9A}" destId="{423DFD63-E907-4C73-B01B-DED6229F22AF}" srcOrd="0" destOrd="0" presId="urn:microsoft.com/office/officeart/2005/8/layout/orgChart1"/>
    <dgm:cxn modelId="{F529B12D-7666-4E7A-A5D4-6AB2700DBB05}" type="presParOf" srcId="{67E0231F-7F5B-4541-8ECF-BEE9C02D3A9A}" destId="{0CEB2766-30F9-46BC-B664-C8E1620FB9B0}" srcOrd="1" destOrd="0" presId="urn:microsoft.com/office/officeart/2005/8/layout/orgChart1"/>
    <dgm:cxn modelId="{2312DE6D-3161-4799-A0D6-6B84EC974E1D}" type="presParOf" srcId="{0CEB2766-30F9-46BC-B664-C8E1620FB9B0}" destId="{848188DE-98EA-4910-ADC2-3AC151B84885}" srcOrd="0" destOrd="0" presId="urn:microsoft.com/office/officeart/2005/8/layout/orgChart1"/>
    <dgm:cxn modelId="{80CABC3E-A9A9-41AA-A189-6A9A0473E0D9}" type="presParOf" srcId="{848188DE-98EA-4910-ADC2-3AC151B84885}" destId="{92838054-8647-4A29-AE4D-9E1451370928}" srcOrd="0" destOrd="0" presId="urn:microsoft.com/office/officeart/2005/8/layout/orgChart1"/>
    <dgm:cxn modelId="{E423D4BE-A5B2-4F41-A206-4F843BF24C50}" type="presParOf" srcId="{848188DE-98EA-4910-ADC2-3AC151B84885}" destId="{71FED466-6470-4C3D-8ED9-FE1056355FF5}" srcOrd="1" destOrd="0" presId="urn:microsoft.com/office/officeart/2005/8/layout/orgChart1"/>
    <dgm:cxn modelId="{6B344CD9-B0A5-4C76-8CE9-F4D469D17F28}" type="presParOf" srcId="{0CEB2766-30F9-46BC-B664-C8E1620FB9B0}" destId="{300D467E-402B-4D45-869B-9AEF85DCFB79}" srcOrd="1" destOrd="0" presId="urn:microsoft.com/office/officeart/2005/8/layout/orgChart1"/>
    <dgm:cxn modelId="{B0D6D7B0-B447-473D-9ECD-EA53CF1DE915}" type="presParOf" srcId="{300D467E-402B-4D45-869B-9AEF85DCFB79}" destId="{00AFFA76-1BB5-4ACD-9922-BB0BB297EF66}" srcOrd="0" destOrd="0" presId="urn:microsoft.com/office/officeart/2005/8/layout/orgChart1"/>
    <dgm:cxn modelId="{53631E9B-AEFD-4761-8725-B6AC17886352}" type="presParOf" srcId="{300D467E-402B-4D45-869B-9AEF85DCFB79}" destId="{727AA113-BCB6-4C75-B9F8-50E1742515D4}" srcOrd="1" destOrd="0" presId="urn:microsoft.com/office/officeart/2005/8/layout/orgChart1"/>
    <dgm:cxn modelId="{D749502F-7B49-40EB-AD4F-951368EE897E}" type="presParOf" srcId="{727AA113-BCB6-4C75-B9F8-50E1742515D4}" destId="{920A6AD6-DEA9-4931-AB0A-5D34F1B73CEA}" srcOrd="0" destOrd="0" presId="urn:microsoft.com/office/officeart/2005/8/layout/orgChart1"/>
    <dgm:cxn modelId="{24BDC418-D956-4833-81B2-5254E006DE72}" type="presParOf" srcId="{920A6AD6-DEA9-4931-AB0A-5D34F1B73CEA}" destId="{2076E856-FB22-45E0-A1C3-22CD6EBEE187}" srcOrd="0" destOrd="0" presId="urn:microsoft.com/office/officeart/2005/8/layout/orgChart1"/>
    <dgm:cxn modelId="{713F3B9D-C517-47C9-8206-0855360B7B16}" type="presParOf" srcId="{920A6AD6-DEA9-4931-AB0A-5D34F1B73CEA}" destId="{A9212D09-8CF8-4503-AAD0-DF7FCC2B7719}" srcOrd="1" destOrd="0" presId="urn:microsoft.com/office/officeart/2005/8/layout/orgChart1"/>
    <dgm:cxn modelId="{DD897E67-9E23-44AC-8804-6FCA14826741}" type="presParOf" srcId="{727AA113-BCB6-4C75-B9F8-50E1742515D4}" destId="{AFD0DFE5-2F62-49CA-9B2C-85D1F0E890B0}" srcOrd="1" destOrd="0" presId="urn:microsoft.com/office/officeart/2005/8/layout/orgChart1"/>
    <dgm:cxn modelId="{C519D1E2-A50B-49DC-87DF-FF3513ED9BB5}" type="presParOf" srcId="{727AA113-BCB6-4C75-B9F8-50E1742515D4}" destId="{D368E159-303D-4535-9E39-7FCB89437992}" srcOrd="2" destOrd="0" presId="urn:microsoft.com/office/officeart/2005/8/layout/orgChart1"/>
    <dgm:cxn modelId="{D90D4410-1B84-4B5F-AB21-FCAB66A7CCBE}" type="presParOf" srcId="{300D467E-402B-4D45-869B-9AEF85DCFB79}" destId="{3B6FE21B-5573-4BBF-A262-9925E88E6771}" srcOrd="2" destOrd="0" presId="urn:microsoft.com/office/officeart/2005/8/layout/orgChart1"/>
    <dgm:cxn modelId="{603267D6-0C41-47DC-897F-BD165893DA64}" type="presParOf" srcId="{300D467E-402B-4D45-869B-9AEF85DCFB79}" destId="{00078312-35A5-49F3-B6BA-D487E97B271F}" srcOrd="3" destOrd="0" presId="urn:microsoft.com/office/officeart/2005/8/layout/orgChart1"/>
    <dgm:cxn modelId="{E9945545-C785-4424-A442-325ABEC4181C}" type="presParOf" srcId="{00078312-35A5-49F3-B6BA-D487E97B271F}" destId="{66831F75-0BB8-4A89-A81C-D9177F7D4D3C}" srcOrd="0" destOrd="0" presId="urn:microsoft.com/office/officeart/2005/8/layout/orgChart1"/>
    <dgm:cxn modelId="{6572C249-CA60-48EC-A9EE-EB24473706B5}" type="presParOf" srcId="{66831F75-0BB8-4A89-A81C-D9177F7D4D3C}" destId="{A1FB83BE-5776-4010-A7A6-7F3F4E731814}" srcOrd="0" destOrd="0" presId="urn:microsoft.com/office/officeart/2005/8/layout/orgChart1"/>
    <dgm:cxn modelId="{CBCDECEE-1DAA-480B-AF18-A15ACE8D2D79}" type="presParOf" srcId="{66831F75-0BB8-4A89-A81C-D9177F7D4D3C}" destId="{FDF8D85E-94CD-44D9-A717-09E00C5A1765}" srcOrd="1" destOrd="0" presId="urn:microsoft.com/office/officeart/2005/8/layout/orgChart1"/>
    <dgm:cxn modelId="{9DD47AF8-F917-4937-AA35-FB424C8C883B}" type="presParOf" srcId="{00078312-35A5-49F3-B6BA-D487E97B271F}" destId="{03CB1262-BA64-4EB6-8B4F-3F6C180FC9D1}" srcOrd="1" destOrd="0" presId="urn:microsoft.com/office/officeart/2005/8/layout/orgChart1"/>
    <dgm:cxn modelId="{ED539D9A-048E-43AC-BB58-883C59011F0A}" type="presParOf" srcId="{03CB1262-BA64-4EB6-8B4F-3F6C180FC9D1}" destId="{EF3F4C50-4436-47DE-AF21-D342B2399602}" srcOrd="0" destOrd="0" presId="urn:microsoft.com/office/officeart/2005/8/layout/orgChart1"/>
    <dgm:cxn modelId="{00A2FBC9-D4AE-488F-B0CB-324E89D01CF5}" type="presParOf" srcId="{03CB1262-BA64-4EB6-8B4F-3F6C180FC9D1}" destId="{30D95FE3-5285-46C1-9113-1D8BECFBEAE4}" srcOrd="1" destOrd="0" presId="urn:microsoft.com/office/officeart/2005/8/layout/orgChart1"/>
    <dgm:cxn modelId="{43921371-0E79-45F9-A1B2-6C6F09CD470D}" type="presParOf" srcId="{30D95FE3-5285-46C1-9113-1D8BECFBEAE4}" destId="{C8AEC35E-3CEB-4281-9CCD-755F0587BEBB}" srcOrd="0" destOrd="0" presId="urn:microsoft.com/office/officeart/2005/8/layout/orgChart1"/>
    <dgm:cxn modelId="{FB7C4529-D7AF-4DC6-8AD4-4D4822E45FC9}" type="presParOf" srcId="{C8AEC35E-3CEB-4281-9CCD-755F0587BEBB}" destId="{4F536BCA-E3AE-4A22-8BBB-E20DB7A2B3BC}" srcOrd="0" destOrd="0" presId="urn:microsoft.com/office/officeart/2005/8/layout/orgChart1"/>
    <dgm:cxn modelId="{20414F53-22E5-4C1D-9142-8E45C9960CC4}" type="presParOf" srcId="{C8AEC35E-3CEB-4281-9CCD-755F0587BEBB}" destId="{1F4999B4-84D7-4628-9D54-A511E001FB8C}" srcOrd="1" destOrd="0" presId="urn:microsoft.com/office/officeart/2005/8/layout/orgChart1"/>
    <dgm:cxn modelId="{EEF5B8B3-051E-4708-90BE-2C494B87DCA9}" type="presParOf" srcId="{30D95FE3-5285-46C1-9113-1D8BECFBEAE4}" destId="{552D2337-8CC9-41F0-86BF-B633A60DD670}" srcOrd="1" destOrd="0" presId="urn:microsoft.com/office/officeart/2005/8/layout/orgChart1"/>
    <dgm:cxn modelId="{2AE488D0-1109-4817-81B0-FEAD812FBA96}" type="presParOf" srcId="{552D2337-8CC9-41F0-86BF-B633A60DD670}" destId="{9CB3ADAB-5D55-4677-BFF6-27AFF3E1DA6F}" srcOrd="0" destOrd="0" presId="urn:microsoft.com/office/officeart/2005/8/layout/orgChart1"/>
    <dgm:cxn modelId="{80EF9A23-C78B-492A-A83E-329FEA8D7ED7}" type="presParOf" srcId="{552D2337-8CC9-41F0-86BF-B633A60DD670}" destId="{EA08347B-9B08-405B-A7B3-D141F69D4843}" srcOrd="1" destOrd="0" presId="urn:microsoft.com/office/officeart/2005/8/layout/orgChart1"/>
    <dgm:cxn modelId="{835E2686-6D15-4669-8BE8-CB16FD9231F1}" type="presParOf" srcId="{EA08347B-9B08-405B-A7B3-D141F69D4843}" destId="{F5DFE1B9-B867-4C17-8A02-D0F1DE9FD739}" srcOrd="0" destOrd="0" presId="urn:microsoft.com/office/officeart/2005/8/layout/orgChart1"/>
    <dgm:cxn modelId="{FE38511C-9654-4A5D-AC5D-26E1F18A6646}" type="presParOf" srcId="{F5DFE1B9-B867-4C17-8A02-D0F1DE9FD739}" destId="{2AF6B637-314B-4CDA-81B9-0566AD26FAED}" srcOrd="0" destOrd="0" presId="urn:microsoft.com/office/officeart/2005/8/layout/orgChart1"/>
    <dgm:cxn modelId="{E9AB5461-C60B-473A-8A87-DF9AA7D60842}" type="presParOf" srcId="{F5DFE1B9-B867-4C17-8A02-D0F1DE9FD739}" destId="{ECFF678D-DD92-4733-9936-48F524EC96D3}" srcOrd="1" destOrd="0" presId="urn:microsoft.com/office/officeart/2005/8/layout/orgChart1"/>
    <dgm:cxn modelId="{DEDA1254-11C2-4F64-9F80-6D104D07855E}" type="presParOf" srcId="{EA08347B-9B08-405B-A7B3-D141F69D4843}" destId="{5FBD440D-B8DD-4B3C-AD54-E59A303D8A7E}" srcOrd="1" destOrd="0" presId="urn:microsoft.com/office/officeart/2005/8/layout/orgChart1"/>
    <dgm:cxn modelId="{AC7721DE-5B98-405F-A1AE-35151E877922}" type="presParOf" srcId="{5FBD440D-B8DD-4B3C-AD54-E59A303D8A7E}" destId="{FAA1C841-3AC5-4812-88ED-B06D7F815F09}" srcOrd="0" destOrd="0" presId="urn:microsoft.com/office/officeart/2005/8/layout/orgChart1"/>
    <dgm:cxn modelId="{42B18086-1D34-44EB-815A-7EECD895AB9B}" type="presParOf" srcId="{5FBD440D-B8DD-4B3C-AD54-E59A303D8A7E}" destId="{F18EA8FC-B0A0-4488-A183-B01B25486CB3}" srcOrd="1" destOrd="0" presId="urn:microsoft.com/office/officeart/2005/8/layout/orgChart1"/>
    <dgm:cxn modelId="{FEDB6286-F4EC-44E7-B7E9-405DD45E4961}" type="presParOf" srcId="{F18EA8FC-B0A0-4488-A183-B01B25486CB3}" destId="{CD91D3B0-6E30-4DF7-B3D2-5F05E735257D}" srcOrd="0" destOrd="0" presId="urn:microsoft.com/office/officeart/2005/8/layout/orgChart1"/>
    <dgm:cxn modelId="{2BA80CF6-9EA5-44C0-807C-76E62E00F710}" type="presParOf" srcId="{CD91D3B0-6E30-4DF7-B3D2-5F05E735257D}" destId="{6602648A-DCC2-438B-BFA7-C82CD52913EB}" srcOrd="0" destOrd="0" presId="urn:microsoft.com/office/officeart/2005/8/layout/orgChart1"/>
    <dgm:cxn modelId="{CF4D6C54-5BCF-4363-A440-EC50191ECEFB}" type="presParOf" srcId="{CD91D3B0-6E30-4DF7-B3D2-5F05E735257D}" destId="{32F37680-2EC4-46FD-A52C-B6EA003ED307}" srcOrd="1" destOrd="0" presId="urn:microsoft.com/office/officeart/2005/8/layout/orgChart1"/>
    <dgm:cxn modelId="{51CE17AC-23FF-4F59-B9DD-992AD2A8A5A9}" type="presParOf" srcId="{F18EA8FC-B0A0-4488-A183-B01B25486CB3}" destId="{A15D7975-2CF7-4E13-BF76-D8AEF82DC8FC}" srcOrd="1" destOrd="0" presId="urn:microsoft.com/office/officeart/2005/8/layout/orgChart1"/>
    <dgm:cxn modelId="{70F97B1E-161C-44CE-86A9-9A3C1EE88376}" type="presParOf" srcId="{F18EA8FC-B0A0-4488-A183-B01B25486CB3}" destId="{FA880320-070C-4464-8F9D-AB7DB30487B9}" srcOrd="2" destOrd="0" presId="urn:microsoft.com/office/officeart/2005/8/layout/orgChart1"/>
    <dgm:cxn modelId="{9C63244E-8593-4DFA-82A8-9A4A28E082F1}" type="presParOf" srcId="{EA08347B-9B08-405B-A7B3-D141F69D4843}" destId="{DB5F87B0-1E14-4435-B880-BD4F7D5EC7F5}" srcOrd="2" destOrd="0" presId="urn:microsoft.com/office/officeart/2005/8/layout/orgChart1"/>
    <dgm:cxn modelId="{22A2E928-A594-4DF3-B493-3275F857CF13}" type="presParOf" srcId="{30D95FE3-5285-46C1-9113-1D8BECFBEAE4}" destId="{873EF617-F0CB-4EC8-A5A3-C8609637817C}" srcOrd="2" destOrd="0" presId="urn:microsoft.com/office/officeart/2005/8/layout/orgChart1"/>
    <dgm:cxn modelId="{5B59215F-FF50-4C91-A795-5D79821DF40B}" type="presParOf" srcId="{00078312-35A5-49F3-B6BA-D487E97B271F}" destId="{F04297A6-FBDB-4A4D-ABD9-8DFF3B6640C2}" srcOrd="2" destOrd="0" presId="urn:microsoft.com/office/officeart/2005/8/layout/orgChart1"/>
    <dgm:cxn modelId="{3F342860-0AED-4DF5-AADE-5D5EC799C108}" type="presParOf" srcId="{300D467E-402B-4D45-869B-9AEF85DCFB79}" destId="{A9C0AD86-A574-40E2-811A-0155D034682E}" srcOrd="4" destOrd="0" presId="urn:microsoft.com/office/officeart/2005/8/layout/orgChart1"/>
    <dgm:cxn modelId="{9EE61DBD-8E6C-4F04-A77A-7DDCD4AD6EB6}" type="presParOf" srcId="{300D467E-402B-4D45-869B-9AEF85DCFB79}" destId="{983D74C4-0E6D-43AD-96C1-BFAEB0CF34A6}" srcOrd="5" destOrd="0" presId="urn:microsoft.com/office/officeart/2005/8/layout/orgChart1"/>
    <dgm:cxn modelId="{8AC7544A-0EF0-477C-BD4B-4F9E8A175C29}" type="presParOf" srcId="{983D74C4-0E6D-43AD-96C1-BFAEB0CF34A6}" destId="{ECC97CDF-DFBF-4B2A-B42E-8816CB3CA006}" srcOrd="0" destOrd="0" presId="urn:microsoft.com/office/officeart/2005/8/layout/orgChart1"/>
    <dgm:cxn modelId="{C10694FB-5AC1-4A0E-A69F-F30E864C15AD}" type="presParOf" srcId="{ECC97CDF-DFBF-4B2A-B42E-8816CB3CA006}" destId="{6A096905-9CA4-4C8C-AFD0-D70FE8FFC39A}" srcOrd="0" destOrd="0" presId="urn:microsoft.com/office/officeart/2005/8/layout/orgChart1"/>
    <dgm:cxn modelId="{1B7EA4D4-7CF3-4E70-8528-F924DF6ABD6E}" type="presParOf" srcId="{ECC97CDF-DFBF-4B2A-B42E-8816CB3CA006}" destId="{56E1CF5A-AD17-402A-92D8-933551EED704}" srcOrd="1" destOrd="0" presId="urn:microsoft.com/office/officeart/2005/8/layout/orgChart1"/>
    <dgm:cxn modelId="{607E8783-211E-4EBF-BE8D-41967C34B5F6}" type="presParOf" srcId="{983D74C4-0E6D-43AD-96C1-BFAEB0CF34A6}" destId="{5FB28119-76DB-443A-B125-56F81230960C}" srcOrd="1" destOrd="0" presId="urn:microsoft.com/office/officeart/2005/8/layout/orgChart1"/>
    <dgm:cxn modelId="{E7493562-A5EC-4BC4-BB08-467425139D11}" type="presParOf" srcId="{983D74C4-0E6D-43AD-96C1-BFAEB0CF34A6}" destId="{785C273E-525C-4600-B5FB-EA7466143BD4}" srcOrd="2" destOrd="0" presId="urn:microsoft.com/office/officeart/2005/8/layout/orgChart1"/>
    <dgm:cxn modelId="{D973F448-BF91-4E2C-9154-F90B9039462B}" type="presParOf" srcId="{0CEB2766-30F9-46BC-B664-C8E1620FB9B0}" destId="{7ED3B886-6D77-4605-8451-CCB56245E63B}" srcOrd="2" destOrd="0" presId="urn:microsoft.com/office/officeart/2005/8/layout/orgChart1"/>
    <dgm:cxn modelId="{7D28A885-0FBF-4AC9-8EFF-EEDB287CBB82}" type="presParOf" srcId="{49538B66-028A-4612-A839-8DC4011DEE10}" destId="{F60B1321-98C2-467D-BA3D-8DF0770C6EF4}" srcOrd="2" destOrd="0" presId="urn:microsoft.com/office/officeart/2005/8/layout/orgChart1"/>
    <dgm:cxn modelId="{3901E267-5BA1-4074-9F50-EE866EF54A5F}" type="presParOf" srcId="{ABD837A8-AAE8-4A49-B0B7-B15DFD094D16}" destId="{492F4D7C-D8F7-40D1-984C-3352CF9161EC}" srcOrd="2" destOrd="0" presId="urn:microsoft.com/office/officeart/2005/8/layout/orgChart1"/>
    <dgm:cxn modelId="{FD022E98-7043-470C-A622-90DCAFE2EDAF}"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75616AC6-1F43-4ED7-83DE-DF749D0F2C10}" type="presOf" srcId="{FCBA488B-9379-4F1B-892B-A28167B00863}" destId="{A637139C-3F30-4B0C-8BC7-BB9F64FF8A5C}" srcOrd="0" destOrd="0" presId="urn:microsoft.com/office/officeart/2005/8/layout/orgChart1"/>
    <dgm:cxn modelId="{1F3D237A-DE8E-447D-9337-6489EE625F3B}" type="presOf" srcId="{BF6369B4-C7FC-48BE-8557-58DD6C7CB978}" destId="{6A096905-9CA4-4C8C-AFD0-D70FE8FFC39A}" srcOrd="0" destOrd="0" presId="urn:microsoft.com/office/officeart/2005/8/layout/orgChart1"/>
    <dgm:cxn modelId="{9C51C929-8F9B-45D1-9BF4-1C34966E269C}" type="presOf" srcId="{3B86EE78-4949-4B96-A226-46AE6C880DFC}" destId="{EF3F4C50-4436-47DE-AF21-D342B2399602}" srcOrd="0" destOrd="0" presId="urn:microsoft.com/office/officeart/2005/8/layout/orgChart1"/>
    <dgm:cxn modelId="{3FD75F53-79C2-4F86-9A67-530E6A3C3C16}" type="presOf" srcId="{9941FE08-370F-4C0B-B7C0-884491FBACBA}" destId="{CB0FD2B3-98E1-4C63-95F2-24D1480A7A61}"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109E569A-AE92-4A20-9047-3B2CE932B40E}" type="presOf" srcId="{07F2CDD9-1A3B-4040-9997-46948BF1F146}" destId="{171FAA40-658F-40AE-886D-668F6A84496F}" srcOrd="0" destOrd="0" presId="urn:microsoft.com/office/officeart/2005/8/layout/orgChart1"/>
    <dgm:cxn modelId="{C5F0B648-AD46-4D12-BD27-6B006043F787}" type="presOf" srcId="{BB309E08-39F2-4600-AED5-49A2213CBA3E}" destId="{2076E856-FB22-45E0-A1C3-22CD6EBEE187}" srcOrd="0" destOrd="0" presId="urn:microsoft.com/office/officeart/2005/8/layout/orgChart1"/>
    <dgm:cxn modelId="{740996DB-6743-4660-8643-E6B7C6638354}" type="presOf" srcId="{BF6369B4-C7FC-48BE-8557-58DD6C7CB978}" destId="{56E1CF5A-AD17-402A-92D8-933551EED704}" srcOrd="1" destOrd="0" presId="urn:microsoft.com/office/officeart/2005/8/layout/orgChart1"/>
    <dgm:cxn modelId="{23E4FD5E-749C-414B-A3E8-9A574E5581F2}" type="presOf" srcId="{82466762-97D7-4752-95D6-1EA96F082D9A}" destId="{A9C0AD86-A574-40E2-811A-0155D034682E}" srcOrd="0" destOrd="0" presId="urn:microsoft.com/office/officeart/2005/8/layout/orgChart1"/>
    <dgm:cxn modelId="{582B62B1-6106-46EA-87C6-4DA4DAD3AACC}" type="presOf" srcId="{4A85E487-6E50-47F8-9BCC-5096A248B99C}" destId="{FDF8D85E-94CD-44D9-A717-09E00C5A1765}"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18194B42-1A69-48FE-AD1C-A531DAC7179D}" type="presOf" srcId="{3AB46ACC-1AFA-475A-8B10-90CDFD73B014}" destId="{00AFFA76-1BB5-4ACD-9922-BB0BB297EF66}" srcOrd="0" destOrd="0" presId="urn:microsoft.com/office/officeart/2005/8/layout/orgChart1"/>
    <dgm:cxn modelId="{10709F02-2E38-4037-BAA7-EE9A9426BC3E}" type="presOf" srcId="{FCBA488B-9379-4F1B-892B-A28167B00863}" destId="{96FB7488-074D-46D9-AE79-0AED4196BDC6}" srcOrd="1" destOrd="0" presId="urn:microsoft.com/office/officeart/2005/8/layout/orgChart1"/>
    <dgm:cxn modelId="{E84034FD-1C0F-479E-8070-60898A41C3AE}" type="presOf" srcId="{F703D087-E0E7-4964-89D9-C54985F6A02C}" destId="{1D20635F-232A-435B-A127-80E62CF29CD9}" srcOrd="0" destOrd="0" presId="urn:microsoft.com/office/officeart/2005/8/layout/orgChart1"/>
    <dgm:cxn modelId="{81B28516-23FD-4929-90DA-42B67E8E6312}" type="presOf" srcId="{F48ECA67-F44F-4F2B-BE4B-265E2A06353D}" destId="{2AF6B637-314B-4CDA-81B9-0566AD26FAED}"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3F4E0FD9-9289-403C-B480-ADB8666295EA}" type="presOf" srcId="{D7E9DDF7-C64D-4FB2-BD8B-582A5976CE68}" destId="{1F4999B4-84D7-4628-9D54-A511E001FB8C}"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543F68F6-650F-499F-A39E-AFF289E4AD85}" type="presOf" srcId="{C43D2E28-0C1D-4816-8555-5F7DD35B3317}" destId="{2F0C6C9A-CAF6-4FE9-8ED2-DECEC25ED750}" srcOrd="0" destOrd="0" presId="urn:microsoft.com/office/officeart/2005/8/layout/orgChart1"/>
    <dgm:cxn modelId="{627D5E2F-55E8-4D02-ADEA-3F9010BEE77B}" type="presOf" srcId="{30B491EF-D6AA-41ED-9CF5-86D4CE5F11F7}" destId="{92838054-8647-4A29-AE4D-9E1451370928}" srcOrd="0" destOrd="0" presId="urn:microsoft.com/office/officeart/2005/8/layout/orgChart1"/>
    <dgm:cxn modelId="{0F4D625D-74E6-46AB-A4F7-E71F5B2A98D0}" type="presOf" srcId="{4A85E487-6E50-47F8-9BCC-5096A248B99C}" destId="{A1FB83BE-5776-4010-A7A6-7F3F4E731814}" srcOrd="0" destOrd="0" presId="urn:microsoft.com/office/officeart/2005/8/layout/orgChart1"/>
    <dgm:cxn modelId="{AE34A2CB-1B2B-4DDD-9FEE-CD069E1FCD2E}" type="presOf" srcId="{F184975E-349A-4CBF-BB39-EC3617665101}" destId="{6602648A-DCC2-438B-BFA7-C82CD52913EB}" srcOrd="0" destOrd="0" presId="urn:microsoft.com/office/officeart/2005/8/layout/orgChart1"/>
    <dgm:cxn modelId="{AEAC3C67-203F-4951-90FA-429D81899D7C}" type="presOf" srcId="{3633DFA1-BF3C-4902-BA82-14D2DF83CB7D}" destId="{423DFD63-E907-4C73-B01B-DED6229F22AF}" srcOrd="0" destOrd="0" presId="urn:microsoft.com/office/officeart/2005/8/layout/orgChart1"/>
    <dgm:cxn modelId="{856BEF0E-9153-4DB3-BEA1-E44B203EF479}" type="presOf" srcId="{F184975E-349A-4CBF-BB39-EC3617665101}" destId="{32F37680-2EC4-46FD-A52C-B6EA003ED307}" srcOrd="1" destOrd="0" presId="urn:microsoft.com/office/officeart/2005/8/layout/orgChart1"/>
    <dgm:cxn modelId="{E0357193-1585-41B8-A1C2-E843CAB94669}" type="presOf" srcId="{C07B5558-B5FE-4033-9577-DFA2DCB46ABC}" destId="{9C74B01B-7088-4A33-8303-445D6CC28277}" srcOrd="0" destOrd="0" presId="urn:microsoft.com/office/officeart/2005/8/layout/orgChart1"/>
    <dgm:cxn modelId="{2A0DF909-A113-43E6-8B07-A486E7BD771F}" type="presOf" srcId="{9941FE08-370F-4C0B-B7C0-884491FBACBA}" destId="{A868FCB6-B149-45A8-89E7-F2D886F9A2EF}" srcOrd="1" destOrd="0" presId="urn:microsoft.com/office/officeart/2005/8/layout/orgChart1"/>
    <dgm:cxn modelId="{4D28FF82-CCE8-466B-A6EF-6C11946C9FB7}" type="presOf" srcId="{E540E76C-ABB5-4F5F-BC7E-B5E2C2F51C06}" destId="{FAA1C841-3AC5-4812-88ED-B06D7F815F09}"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39A93381-F8A7-409F-96C5-DFFC4E725900}" type="presOf" srcId="{AADE4F90-6322-4A54-BEFF-AB3ECA0E4F29}" destId="{9CB3ADAB-5D55-4677-BFF6-27AFF3E1DA6F}" srcOrd="0" destOrd="0" presId="urn:microsoft.com/office/officeart/2005/8/layout/orgChart1"/>
    <dgm:cxn modelId="{46D75550-8EAF-4BDA-A721-D77FC96AB141}" type="presOf" srcId="{531AE681-58F1-42E7-B95C-27968BFB14E7}" destId="{3B6FE21B-5573-4BBF-A262-9925E88E6771}" srcOrd="0" destOrd="0" presId="urn:microsoft.com/office/officeart/2005/8/layout/orgChart1"/>
    <dgm:cxn modelId="{20EB534C-5196-4E32-873C-6CD8AAF73BE1}" type="presOf" srcId="{C43D2E28-0C1D-4816-8555-5F7DD35B3317}" destId="{7D1891B7-71E1-4466-9AD6-9E0CB6C68BCF}" srcOrd="1" destOrd="0" presId="urn:microsoft.com/office/officeart/2005/8/layout/orgChart1"/>
    <dgm:cxn modelId="{2425CA80-E2F6-4CF1-8264-33D0DA37A103}" type="presOf" srcId="{BB309E08-39F2-4600-AED5-49A2213CBA3E}" destId="{A9212D09-8CF8-4503-AAD0-DF7FCC2B7719}" srcOrd="1" destOrd="0" presId="urn:microsoft.com/office/officeart/2005/8/layout/orgChart1"/>
    <dgm:cxn modelId="{7DC23E36-533E-4AD6-8088-EE33C426B7AC}" type="presOf" srcId="{F48ECA67-F44F-4F2B-BE4B-265E2A06353D}" destId="{ECFF678D-DD92-4733-9936-48F524EC96D3}"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9342737-87B4-4090-A8C2-D8573231101E}" srcId="{4A85E487-6E50-47F8-9BCC-5096A248B99C}" destId="{D7E9DDF7-C64D-4FB2-BD8B-582A5976CE68}" srcOrd="0" destOrd="0" parTransId="{3B86EE78-4949-4B96-A226-46AE6C880DFC}" sibTransId="{476BEE95-2135-42BD-B8D7-78A34CDE3C9F}"/>
    <dgm:cxn modelId="{0664ABCF-54B8-40E2-8C73-8CF37B097433}" type="presOf" srcId="{30B491EF-D6AA-41ED-9CF5-86D4CE5F11F7}" destId="{71FED466-6470-4C3D-8ED9-FE1056355FF5}" srcOrd="1" destOrd="0" presId="urn:microsoft.com/office/officeart/2005/8/layout/orgChart1"/>
    <dgm:cxn modelId="{CE7CD72F-EF49-4C6A-A9AB-4053459BDEF0}" type="presOf" srcId="{D7E9DDF7-C64D-4FB2-BD8B-582A5976CE68}" destId="{4F536BCA-E3AE-4A22-8BBB-E20DB7A2B3BC}" srcOrd="0" destOrd="0" presId="urn:microsoft.com/office/officeart/2005/8/layout/orgChart1"/>
    <dgm:cxn modelId="{E131D8CA-DBBA-435E-9EDE-1E775B35B051}" type="presParOf" srcId="{1D20635F-232A-435B-A127-80E62CF29CD9}" destId="{F48C1AEF-05E5-456C-B8DA-7C1111BD394A}" srcOrd="0" destOrd="0" presId="urn:microsoft.com/office/officeart/2005/8/layout/orgChart1"/>
    <dgm:cxn modelId="{F0C66CF4-9A2F-48D4-8CAE-7A979A86A03C}" type="presParOf" srcId="{F48C1AEF-05E5-456C-B8DA-7C1111BD394A}" destId="{EB15D458-A4B7-43A7-B3A5-F6C4748B18A1}" srcOrd="0" destOrd="0" presId="urn:microsoft.com/office/officeart/2005/8/layout/orgChart1"/>
    <dgm:cxn modelId="{26D3CCF5-FF93-4072-BAB0-E04387F1549D}" type="presParOf" srcId="{EB15D458-A4B7-43A7-B3A5-F6C4748B18A1}" destId="{2F0C6C9A-CAF6-4FE9-8ED2-DECEC25ED750}" srcOrd="0" destOrd="0" presId="urn:microsoft.com/office/officeart/2005/8/layout/orgChart1"/>
    <dgm:cxn modelId="{ADC82FC9-8E8A-49B3-81FA-F560BD207164}" type="presParOf" srcId="{EB15D458-A4B7-43A7-B3A5-F6C4748B18A1}" destId="{7D1891B7-71E1-4466-9AD6-9E0CB6C68BCF}" srcOrd="1" destOrd="0" presId="urn:microsoft.com/office/officeart/2005/8/layout/orgChart1"/>
    <dgm:cxn modelId="{D07BF613-4F7D-40FC-8420-3F82963A7074}" type="presParOf" srcId="{F48C1AEF-05E5-456C-B8DA-7C1111BD394A}" destId="{27326C9C-1BE3-4BBF-AF8A-D767694BBCEC}" srcOrd="1" destOrd="0" presId="urn:microsoft.com/office/officeart/2005/8/layout/orgChart1"/>
    <dgm:cxn modelId="{BB0D42D5-4AE4-4425-87D0-5C0A6077C75E}" type="presParOf" srcId="{27326C9C-1BE3-4BBF-AF8A-D767694BBCEC}" destId="{171FAA40-658F-40AE-886D-668F6A84496F}" srcOrd="0" destOrd="0" presId="urn:microsoft.com/office/officeart/2005/8/layout/orgChart1"/>
    <dgm:cxn modelId="{748EDCC3-E47E-4BC6-8E16-BB33308317E8}" type="presParOf" srcId="{27326C9C-1BE3-4BBF-AF8A-D767694BBCEC}" destId="{ABD837A8-AAE8-4A49-B0B7-B15DFD094D16}" srcOrd="1" destOrd="0" presId="urn:microsoft.com/office/officeart/2005/8/layout/orgChart1"/>
    <dgm:cxn modelId="{B4C90675-0BBE-463A-9FDA-673657256B71}" type="presParOf" srcId="{ABD837A8-AAE8-4A49-B0B7-B15DFD094D16}" destId="{43B3588B-D704-4A2F-9B45-D5FC432A835C}" srcOrd="0" destOrd="0" presId="urn:microsoft.com/office/officeart/2005/8/layout/orgChart1"/>
    <dgm:cxn modelId="{31FA7918-0C07-44E0-83EF-FEC8978FE2D3}" type="presParOf" srcId="{43B3588B-D704-4A2F-9B45-D5FC432A835C}" destId="{CB0FD2B3-98E1-4C63-95F2-24D1480A7A61}" srcOrd="0" destOrd="0" presId="urn:microsoft.com/office/officeart/2005/8/layout/orgChart1"/>
    <dgm:cxn modelId="{611D8DF5-5FD9-4CAB-9F2B-706DB8834DAC}" type="presParOf" srcId="{43B3588B-D704-4A2F-9B45-D5FC432A835C}" destId="{A868FCB6-B149-45A8-89E7-F2D886F9A2EF}" srcOrd="1" destOrd="0" presId="urn:microsoft.com/office/officeart/2005/8/layout/orgChart1"/>
    <dgm:cxn modelId="{4D85DB74-BB36-45B4-8FF6-6ACD341D6581}" type="presParOf" srcId="{ABD837A8-AAE8-4A49-B0B7-B15DFD094D16}" destId="{59DB22D6-C223-4308-9C1B-761C8F8013BB}" srcOrd="1" destOrd="0" presId="urn:microsoft.com/office/officeart/2005/8/layout/orgChart1"/>
    <dgm:cxn modelId="{956D22DB-657D-44CB-9FDE-AD1E18B23CC6}" type="presParOf" srcId="{59DB22D6-C223-4308-9C1B-761C8F8013BB}" destId="{9C74B01B-7088-4A33-8303-445D6CC28277}" srcOrd="0" destOrd="0" presId="urn:microsoft.com/office/officeart/2005/8/layout/orgChart1"/>
    <dgm:cxn modelId="{169B70CA-358A-4F80-B36A-43C5D3361779}" type="presParOf" srcId="{59DB22D6-C223-4308-9C1B-761C8F8013BB}" destId="{49538B66-028A-4612-A839-8DC4011DEE10}" srcOrd="1" destOrd="0" presId="urn:microsoft.com/office/officeart/2005/8/layout/orgChart1"/>
    <dgm:cxn modelId="{43D28A82-F05B-4EC0-B3B9-638DE632902D}" type="presParOf" srcId="{49538B66-028A-4612-A839-8DC4011DEE10}" destId="{A9E97FCF-44A9-427C-A2EA-B9AD29817833}" srcOrd="0" destOrd="0" presId="urn:microsoft.com/office/officeart/2005/8/layout/orgChart1"/>
    <dgm:cxn modelId="{DE8E594E-2A42-4546-BE1F-E064F92BD4A2}" type="presParOf" srcId="{A9E97FCF-44A9-427C-A2EA-B9AD29817833}" destId="{A637139C-3F30-4B0C-8BC7-BB9F64FF8A5C}" srcOrd="0" destOrd="0" presId="urn:microsoft.com/office/officeart/2005/8/layout/orgChart1"/>
    <dgm:cxn modelId="{DE6FB929-B070-4290-BA5C-B70614A0A5ED}" type="presParOf" srcId="{A9E97FCF-44A9-427C-A2EA-B9AD29817833}" destId="{96FB7488-074D-46D9-AE79-0AED4196BDC6}" srcOrd="1" destOrd="0" presId="urn:microsoft.com/office/officeart/2005/8/layout/orgChart1"/>
    <dgm:cxn modelId="{F2C37650-4488-4E9A-9D2F-260169B7911B}" type="presParOf" srcId="{49538B66-028A-4612-A839-8DC4011DEE10}" destId="{67E0231F-7F5B-4541-8ECF-BEE9C02D3A9A}" srcOrd="1" destOrd="0" presId="urn:microsoft.com/office/officeart/2005/8/layout/orgChart1"/>
    <dgm:cxn modelId="{7067DA4A-D14D-42E3-AD73-815E28FEAA80}" type="presParOf" srcId="{67E0231F-7F5B-4541-8ECF-BEE9C02D3A9A}" destId="{423DFD63-E907-4C73-B01B-DED6229F22AF}" srcOrd="0" destOrd="0" presId="urn:microsoft.com/office/officeart/2005/8/layout/orgChart1"/>
    <dgm:cxn modelId="{22D84B5C-84DF-483F-9DC8-6459DC2EA8AA}" type="presParOf" srcId="{67E0231F-7F5B-4541-8ECF-BEE9C02D3A9A}" destId="{0CEB2766-30F9-46BC-B664-C8E1620FB9B0}" srcOrd="1" destOrd="0" presId="urn:microsoft.com/office/officeart/2005/8/layout/orgChart1"/>
    <dgm:cxn modelId="{F7E9E719-DA02-4F8C-807A-EB11AA065395}" type="presParOf" srcId="{0CEB2766-30F9-46BC-B664-C8E1620FB9B0}" destId="{848188DE-98EA-4910-ADC2-3AC151B84885}" srcOrd="0" destOrd="0" presId="urn:microsoft.com/office/officeart/2005/8/layout/orgChart1"/>
    <dgm:cxn modelId="{F97AC40F-9336-446B-B1DE-BE748CF5E8B1}" type="presParOf" srcId="{848188DE-98EA-4910-ADC2-3AC151B84885}" destId="{92838054-8647-4A29-AE4D-9E1451370928}" srcOrd="0" destOrd="0" presId="urn:microsoft.com/office/officeart/2005/8/layout/orgChart1"/>
    <dgm:cxn modelId="{F7258318-1BE5-4051-9080-E939BCD34F12}" type="presParOf" srcId="{848188DE-98EA-4910-ADC2-3AC151B84885}" destId="{71FED466-6470-4C3D-8ED9-FE1056355FF5}" srcOrd="1" destOrd="0" presId="urn:microsoft.com/office/officeart/2005/8/layout/orgChart1"/>
    <dgm:cxn modelId="{FE8EFB4F-BEAC-4992-B117-029B5EA3FC49}" type="presParOf" srcId="{0CEB2766-30F9-46BC-B664-C8E1620FB9B0}" destId="{300D467E-402B-4D45-869B-9AEF85DCFB79}" srcOrd="1" destOrd="0" presId="urn:microsoft.com/office/officeart/2005/8/layout/orgChart1"/>
    <dgm:cxn modelId="{44C9B197-DEE1-46C1-A38D-7782C211B131}" type="presParOf" srcId="{300D467E-402B-4D45-869B-9AEF85DCFB79}" destId="{00AFFA76-1BB5-4ACD-9922-BB0BB297EF66}" srcOrd="0" destOrd="0" presId="urn:microsoft.com/office/officeart/2005/8/layout/orgChart1"/>
    <dgm:cxn modelId="{18F69FD7-0E69-4B51-9071-234F05861F35}" type="presParOf" srcId="{300D467E-402B-4D45-869B-9AEF85DCFB79}" destId="{727AA113-BCB6-4C75-B9F8-50E1742515D4}" srcOrd="1" destOrd="0" presId="urn:microsoft.com/office/officeart/2005/8/layout/orgChart1"/>
    <dgm:cxn modelId="{1CC2433C-2F23-4AA4-B20D-E1A440FE1893}" type="presParOf" srcId="{727AA113-BCB6-4C75-B9F8-50E1742515D4}" destId="{920A6AD6-DEA9-4931-AB0A-5D34F1B73CEA}" srcOrd="0" destOrd="0" presId="urn:microsoft.com/office/officeart/2005/8/layout/orgChart1"/>
    <dgm:cxn modelId="{959B0687-F045-4C2A-A3B6-19EA2779818F}" type="presParOf" srcId="{920A6AD6-DEA9-4931-AB0A-5D34F1B73CEA}" destId="{2076E856-FB22-45E0-A1C3-22CD6EBEE187}" srcOrd="0" destOrd="0" presId="urn:microsoft.com/office/officeart/2005/8/layout/orgChart1"/>
    <dgm:cxn modelId="{12CA7D97-18E3-4D03-B140-1415D824FFD5}" type="presParOf" srcId="{920A6AD6-DEA9-4931-AB0A-5D34F1B73CEA}" destId="{A9212D09-8CF8-4503-AAD0-DF7FCC2B7719}" srcOrd="1" destOrd="0" presId="urn:microsoft.com/office/officeart/2005/8/layout/orgChart1"/>
    <dgm:cxn modelId="{D6FA5860-265F-4542-ADC0-95AD2B3EFC9D}" type="presParOf" srcId="{727AA113-BCB6-4C75-B9F8-50E1742515D4}" destId="{AFD0DFE5-2F62-49CA-9B2C-85D1F0E890B0}" srcOrd="1" destOrd="0" presId="urn:microsoft.com/office/officeart/2005/8/layout/orgChart1"/>
    <dgm:cxn modelId="{A2B059C6-2907-4A3E-8610-EC2E7F0706D0}" type="presParOf" srcId="{727AA113-BCB6-4C75-B9F8-50E1742515D4}" destId="{D368E159-303D-4535-9E39-7FCB89437992}" srcOrd="2" destOrd="0" presId="urn:microsoft.com/office/officeart/2005/8/layout/orgChart1"/>
    <dgm:cxn modelId="{21CCA3C0-C323-4D26-8E6B-B4DB7C128736}" type="presParOf" srcId="{300D467E-402B-4D45-869B-9AEF85DCFB79}" destId="{3B6FE21B-5573-4BBF-A262-9925E88E6771}" srcOrd="2" destOrd="0" presId="urn:microsoft.com/office/officeart/2005/8/layout/orgChart1"/>
    <dgm:cxn modelId="{DE06D46F-EAED-4CB6-BF82-FC81E6EB3844}" type="presParOf" srcId="{300D467E-402B-4D45-869B-9AEF85DCFB79}" destId="{00078312-35A5-49F3-B6BA-D487E97B271F}" srcOrd="3" destOrd="0" presId="urn:microsoft.com/office/officeart/2005/8/layout/orgChart1"/>
    <dgm:cxn modelId="{32DF6E04-FE86-4A82-B84D-60C7940608F4}" type="presParOf" srcId="{00078312-35A5-49F3-B6BA-D487E97B271F}" destId="{66831F75-0BB8-4A89-A81C-D9177F7D4D3C}" srcOrd="0" destOrd="0" presId="urn:microsoft.com/office/officeart/2005/8/layout/orgChart1"/>
    <dgm:cxn modelId="{31F44646-F2D6-40EF-AAF5-45C26B462326}" type="presParOf" srcId="{66831F75-0BB8-4A89-A81C-D9177F7D4D3C}" destId="{A1FB83BE-5776-4010-A7A6-7F3F4E731814}" srcOrd="0" destOrd="0" presId="urn:microsoft.com/office/officeart/2005/8/layout/orgChart1"/>
    <dgm:cxn modelId="{F9840CB2-1764-4C02-868D-EC45486B8AE1}" type="presParOf" srcId="{66831F75-0BB8-4A89-A81C-D9177F7D4D3C}" destId="{FDF8D85E-94CD-44D9-A717-09E00C5A1765}" srcOrd="1" destOrd="0" presId="urn:microsoft.com/office/officeart/2005/8/layout/orgChart1"/>
    <dgm:cxn modelId="{C4BD8B84-07AA-4686-9ED8-A23A846F77AF}" type="presParOf" srcId="{00078312-35A5-49F3-B6BA-D487E97B271F}" destId="{03CB1262-BA64-4EB6-8B4F-3F6C180FC9D1}" srcOrd="1" destOrd="0" presId="urn:microsoft.com/office/officeart/2005/8/layout/orgChart1"/>
    <dgm:cxn modelId="{0EB4C6C4-30A3-49E9-8FE4-F70E6087DD5F}" type="presParOf" srcId="{03CB1262-BA64-4EB6-8B4F-3F6C180FC9D1}" destId="{EF3F4C50-4436-47DE-AF21-D342B2399602}" srcOrd="0" destOrd="0" presId="urn:microsoft.com/office/officeart/2005/8/layout/orgChart1"/>
    <dgm:cxn modelId="{4696DA9F-63B8-44BA-AD7C-A6F61BAD8059}" type="presParOf" srcId="{03CB1262-BA64-4EB6-8B4F-3F6C180FC9D1}" destId="{30D95FE3-5285-46C1-9113-1D8BECFBEAE4}" srcOrd="1" destOrd="0" presId="urn:microsoft.com/office/officeart/2005/8/layout/orgChart1"/>
    <dgm:cxn modelId="{92662A7D-9F27-4C13-8881-3A26FC2E63F1}" type="presParOf" srcId="{30D95FE3-5285-46C1-9113-1D8BECFBEAE4}" destId="{C8AEC35E-3CEB-4281-9CCD-755F0587BEBB}" srcOrd="0" destOrd="0" presId="urn:microsoft.com/office/officeart/2005/8/layout/orgChart1"/>
    <dgm:cxn modelId="{B86199EB-9901-4DB4-BC32-B114944207CC}" type="presParOf" srcId="{C8AEC35E-3CEB-4281-9CCD-755F0587BEBB}" destId="{4F536BCA-E3AE-4A22-8BBB-E20DB7A2B3BC}" srcOrd="0" destOrd="0" presId="urn:microsoft.com/office/officeart/2005/8/layout/orgChart1"/>
    <dgm:cxn modelId="{972DC09D-6F58-4D16-9DF1-CBC415E1D182}" type="presParOf" srcId="{C8AEC35E-3CEB-4281-9CCD-755F0587BEBB}" destId="{1F4999B4-84D7-4628-9D54-A511E001FB8C}" srcOrd="1" destOrd="0" presId="urn:microsoft.com/office/officeart/2005/8/layout/orgChart1"/>
    <dgm:cxn modelId="{7BCDBC72-4340-4B5C-9AB1-494CF8690FDE}" type="presParOf" srcId="{30D95FE3-5285-46C1-9113-1D8BECFBEAE4}" destId="{552D2337-8CC9-41F0-86BF-B633A60DD670}" srcOrd="1" destOrd="0" presId="urn:microsoft.com/office/officeart/2005/8/layout/orgChart1"/>
    <dgm:cxn modelId="{67331C41-A4B7-4751-AAA8-95133241156F}" type="presParOf" srcId="{552D2337-8CC9-41F0-86BF-B633A60DD670}" destId="{9CB3ADAB-5D55-4677-BFF6-27AFF3E1DA6F}" srcOrd="0" destOrd="0" presId="urn:microsoft.com/office/officeart/2005/8/layout/orgChart1"/>
    <dgm:cxn modelId="{AC2E00F8-4C55-47F2-8167-63A593D03562}" type="presParOf" srcId="{552D2337-8CC9-41F0-86BF-B633A60DD670}" destId="{EA08347B-9B08-405B-A7B3-D141F69D4843}" srcOrd="1" destOrd="0" presId="urn:microsoft.com/office/officeart/2005/8/layout/orgChart1"/>
    <dgm:cxn modelId="{18F9E274-DA96-4AE4-BC2D-C187FF04B7C9}" type="presParOf" srcId="{EA08347B-9B08-405B-A7B3-D141F69D4843}" destId="{F5DFE1B9-B867-4C17-8A02-D0F1DE9FD739}" srcOrd="0" destOrd="0" presId="urn:microsoft.com/office/officeart/2005/8/layout/orgChart1"/>
    <dgm:cxn modelId="{28530246-4F0F-4696-B99F-F1EC7056D25C}" type="presParOf" srcId="{F5DFE1B9-B867-4C17-8A02-D0F1DE9FD739}" destId="{2AF6B637-314B-4CDA-81B9-0566AD26FAED}" srcOrd="0" destOrd="0" presId="urn:microsoft.com/office/officeart/2005/8/layout/orgChart1"/>
    <dgm:cxn modelId="{70239FFB-E407-4D90-A20A-62953E891020}" type="presParOf" srcId="{F5DFE1B9-B867-4C17-8A02-D0F1DE9FD739}" destId="{ECFF678D-DD92-4733-9936-48F524EC96D3}" srcOrd="1" destOrd="0" presId="urn:microsoft.com/office/officeart/2005/8/layout/orgChart1"/>
    <dgm:cxn modelId="{55425F01-CCBE-413C-A945-FE6592E9FCCF}" type="presParOf" srcId="{EA08347B-9B08-405B-A7B3-D141F69D4843}" destId="{5FBD440D-B8DD-4B3C-AD54-E59A303D8A7E}" srcOrd="1" destOrd="0" presId="urn:microsoft.com/office/officeart/2005/8/layout/orgChart1"/>
    <dgm:cxn modelId="{70B8F4E4-72F4-4D8B-80B9-324ED7C325FA}" type="presParOf" srcId="{5FBD440D-B8DD-4B3C-AD54-E59A303D8A7E}" destId="{FAA1C841-3AC5-4812-88ED-B06D7F815F09}" srcOrd="0" destOrd="0" presId="urn:microsoft.com/office/officeart/2005/8/layout/orgChart1"/>
    <dgm:cxn modelId="{A1F49507-9EF0-4E8A-A0B5-43463C53A55A}" type="presParOf" srcId="{5FBD440D-B8DD-4B3C-AD54-E59A303D8A7E}" destId="{F18EA8FC-B0A0-4488-A183-B01B25486CB3}" srcOrd="1" destOrd="0" presId="urn:microsoft.com/office/officeart/2005/8/layout/orgChart1"/>
    <dgm:cxn modelId="{088817B7-C4FE-4503-A29F-42D9DDCD259E}" type="presParOf" srcId="{F18EA8FC-B0A0-4488-A183-B01B25486CB3}" destId="{CD91D3B0-6E30-4DF7-B3D2-5F05E735257D}" srcOrd="0" destOrd="0" presId="urn:microsoft.com/office/officeart/2005/8/layout/orgChart1"/>
    <dgm:cxn modelId="{15711DBB-0C04-4B02-AF7F-F4F1F9768687}" type="presParOf" srcId="{CD91D3B0-6E30-4DF7-B3D2-5F05E735257D}" destId="{6602648A-DCC2-438B-BFA7-C82CD52913EB}" srcOrd="0" destOrd="0" presId="urn:microsoft.com/office/officeart/2005/8/layout/orgChart1"/>
    <dgm:cxn modelId="{F6C78E32-7B76-4D82-95F7-1A1CC961E821}" type="presParOf" srcId="{CD91D3B0-6E30-4DF7-B3D2-5F05E735257D}" destId="{32F37680-2EC4-46FD-A52C-B6EA003ED307}" srcOrd="1" destOrd="0" presId="urn:microsoft.com/office/officeart/2005/8/layout/orgChart1"/>
    <dgm:cxn modelId="{88ECD69F-538E-4ABF-A606-16EB9DF7D343}" type="presParOf" srcId="{F18EA8FC-B0A0-4488-A183-B01B25486CB3}" destId="{A15D7975-2CF7-4E13-BF76-D8AEF82DC8FC}" srcOrd="1" destOrd="0" presId="urn:microsoft.com/office/officeart/2005/8/layout/orgChart1"/>
    <dgm:cxn modelId="{657F22CE-4316-4B3C-9F7F-103660ED9319}" type="presParOf" srcId="{F18EA8FC-B0A0-4488-A183-B01B25486CB3}" destId="{FA880320-070C-4464-8F9D-AB7DB30487B9}" srcOrd="2" destOrd="0" presId="urn:microsoft.com/office/officeart/2005/8/layout/orgChart1"/>
    <dgm:cxn modelId="{FDDCE729-2A6F-476C-A1B1-9227F3BDADB9}" type="presParOf" srcId="{EA08347B-9B08-405B-A7B3-D141F69D4843}" destId="{DB5F87B0-1E14-4435-B880-BD4F7D5EC7F5}" srcOrd="2" destOrd="0" presId="urn:microsoft.com/office/officeart/2005/8/layout/orgChart1"/>
    <dgm:cxn modelId="{4314E68B-8300-4E9C-ADC6-24C3CBCA8F4B}" type="presParOf" srcId="{30D95FE3-5285-46C1-9113-1D8BECFBEAE4}" destId="{873EF617-F0CB-4EC8-A5A3-C8609637817C}" srcOrd="2" destOrd="0" presId="urn:microsoft.com/office/officeart/2005/8/layout/orgChart1"/>
    <dgm:cxn modelId="{7D3F9A9F-8ACD-4750-9A88-57DED0E773B8}" type="presParOf" srcId="{00078312-35A5-49F3-B6BA-D487E97B271F}" destId="{F04297A6-FBDB-4A4D-ABD9-8DFF3B6640C2}" srcOrd="2" destOrd="0" presId="urn:microsoft.com/office/officeart/2005/8/layout/orgChart1"/>
    <dgm:cxn modelId="{9CAEB379-8B3E-4451-B664-C987671EAEA2}" type="presParOf" srcId="{300D467E-402B-4D45-869B-9AEF85DCFB79}" destId="{A9C0AD86-A574-40E2-811A-0155D034682E}" srcOrd="4" destOrd="0" presId="urn:microsoft.com/office/officeart/2005/8/layout/orgChart1"/>
    <dgm:cxn modelId="{E62453D4-962F-4E97-9AD0-264A90C7E67F}" type="presParOf" srcId="{300D467E-402B-4D45-869B-9AEF85DCFB79}" destId="{983D74C4-0E6D-43AD-96C1-BFAEB0CF34A6}" srcOrd="5" destOrd="0" presId="urn:microsoft.com/office/officeart/2005/8/layout/orgChart1"/>
    <dgm:cxn modelId="{BB31970B-5F3F-44BF-8E82-6D25536602A4}" type="presParOf" srcId="{983D74C4-0E6D-43AD-96C1-BFAEB0CF34A6}" destId="{ECC97CDF-DFBF-4B2A-B42E-8816CB3CA006}" srcOrd="0" destOrd="0" presId="urn:microsoft.com/office/officeart/2005/8/layout/orgChart1"/>
    <dgm:cxn modelId="{E8B755E9-8EE6-4202-94FD-3358BF807640}" type="presParOf" srcId="{ECC97CDF-DFBF-4B2A-B42E-8816CB3CA006}" destId="{6A096905-9CA4-4C8C-AFD0-D70FE8FFC39A}" srcOrd="0" destOrd="0" presId="urn:microsoft.com/office/officeart/2005/8/layout/orgChart1"/>
    <dgm:cxn modelId="{862026CC-D57F-42C8-A576-B756BB8FBA96}" type="presParOf" srcId="{ECC97CDF-DFBF-4B2A-B42E-8816CB3CA006}" destId="{56E1CF5A-AD17-402A-92D8-933551EED704}" srcOrd="1" destOrd="0" presId="urn:microsoft.com/office/officeart/2005/8/layout/orgChart1"/>
    <dgm:cxn modelId="{BC3BA35B-CF7F-4806-93B1-5C2FB0719D59}" type="presParOf" srcId="{983D74C4-0E6D-43AD-96C1-BFAEB0CF34A6}" destId="{5FB28119-76DB-443A-B125-56F81230960C}" srcOrd="1" destOrd="0" presId="urn:microsoft.com/office/officeart/2005/8/layout/orgChart1"/>
    <dgm:cxn modelId="{1C7F7092-B1C1-42CE-B7C1-DB4DC15E96A4}" type="presParOf" srcId="{983D74C4-0E6D-43AD-96C1-BFAEB0CF34A6}" destId="{785C273E-525C-4600-B5FB-EA7466143BD4}" srcOrd="2" destOrd="0" presId="urn:microsoft.com/office/officeart/2005/8/layout/orgChart1"/>
    <dgm:cxn modelId="{B1B7329C-D169-4FD3-9108-C14000EAEFBB}" type="presParOf" srcId="{0CEB2766-30F9-46BC-B664-C8E1620FB9B0}" destId="{7ED3B886-6D77-4605-8451-CCB56245E63B}" srcOrd="2" destOrd="0" presId="urn:microsoft.com/office/officeart/2005/8/layout/orgChart1"/>
    <dgm:cxn modelId="{F0F481CC-23BD-46D7-8819-80FD463C2F12}" type="presParOf" srcId="{49538B66-028A-4612-A839-8DC4011DEE10}" destId="{F60B1321-98C2-467D-BA3D-8DF0770C6EF4}" srcOrd="2" destOrd="0" presId="urn:microsoft.com/office/officeart/2005/8/layout/orgChart1"/>
    <dgm:cxn modelId="{6768897A-2B03-4AE8-9052-1ECC8616E5F5}" type="presParOf" srcId="{ABD837A8-AAE8-4A49-B0B7-B15DFD094D16}" destId="{492F4D7C-D8F7-40D1-984C-3352CF9161EC}" srcOrd="2" destOrd="0" presId="urn:microsoft.com/office/officeart/2005/8/layout/orgChart1"/>
    <dgm:cxn modelId="{DA9A8CEB-1306-43D2-A3C3-217BD2F42681}"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266CAF07-A5BD-498D-AFC7-5F0B76433918}" type="presOf" srcId="{30B491EF-D6AA-41ED-9CF5-86D4CE5F11F7}" destId="{92838054-8647-4A29-AE4D-9E1451370928}" srcOrd="0" destOrd="0" presId="urn:microsoft.com/office/officeart/2005/8/layout/orgChart1"/>
    <dgm:cxn modelId="{0529777A-D408-42A3-B61F-00AF21DE25EA}" type="presOf" srcId="{C43D2E28-0C1D-4816-8555-5F7DD35B3317}" destId="{7D1891B7-71E1-4466-9AD6-9E0CB6C68BCF}" srcOrd="1" destOrd="0" presId="urn:microsoft.com/office/officeart/2005/8/layout/orgChart1"/>
    <dgm:cxn modelId="{37FD9BDB-439C-45A2-90B4-28D11297FD51}" type="presOf" srcId="{3B86EE78-4949-4B96-A226-46AE6C880DFC}" destId="{EF3F4C50-4436-47DE-AF21-D342B2399602}" srcOrd="0" destOrd="0" presId="urn:microsoft.com/office/officeart/2005/8/layout/orgChart1"/>
    <dgm:cxn modelId="{67F48352-74A8-47A8-98B3-D7F5593FCF7C}" type="presOf" srcId="{9941FE08-370F-4C0B-B7C0-884491FBACBA}" destId="{A868FCB6-B149-45A8-89E7-F2D886F9A2EF}" srcOrd="1" destOrd="0" presId="urn:microsoft.com/office/officeart/2005/8/layout/orgChart1"/>
    <dgm:cxn modelId="{5178C0CE-96CB-4D9F-8857-EBD1AE4BBFCB}" type="presOf" srcId="{07F2CDD9-1A3B-4040-9997-46948BF1F146}" destId="{171FAA40-658F-40AE-886D-668F6A84496F}" srcOrd="0" destOrd="0" presId="urn:microsoft.com/office/officeart/2005/8/layout/orgChart1"/>
    <dgm:cxn modelId="{62026134-C997-4A61-8476-EDF874FD74C5}" type="presOf" srcId="{D7E9DDF7-C64D-4FB2-BD8B-582A5976CE68}" destId="{4F536BCA-E3AE-4A22-8BBB-E20DB7A2B3B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998D2B5A-F081-4E44-B63A-6D2D9E999050}" type="presOf" srcId="{BB309E08-39F2-4600-AED5-49A2213CBA3E}" destId="{2076E856-FB22-45E0-A1C3-22CD6EBEE187}" srcOrd="0" destOrd="0" presId="urn:microsoft.com/office/officeart/2005/8/layout/orgChart1"/>
    <dgm:cxn modelId="{27E2C751-B47A-49A6-AE15-34F0B707E20C}" type="presOf" srcId="{F184975E-349A-4CBF-BB39-EC3617665101}" destId="{6602648A-DCC2-438B-BFA7-C82CD52913EB}"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71B052FA-1C5D-4E90-A7F3-D05EF9915CE8}" type="presOf" srcId="{F48ECA67-F44F-4F2B-BE4B-265E2A06353D}" destId="{2AF6B637-314B-4CDA-81B9-0566AD26FAED}" srcOrd="0" destOrd="0" presId="urn:microsoft.com/office/officeart/2005/8/layout/orgChart1"/>
    <dgm:cxn modelId="{F07C8528-43C0-40C1-9919-BC5744160682}" type="presOf" srcId="{30B491EF-D6AA-41ED-9CF5-86D4CE5F11F7}" destId="{71FED466-6470-4C3D-8ED9-FE1056355FF5}" srcOrd="1" destOrd="0" presId="urn:microsoft.com/office/officeart/2005/8/layout/orgChart1"/>
    <dgm:cxn modelId="{12C75E17-E50A-45B9-B65E-0929BA59EBC2}" type="presOf" srcId="{C07B5558-B5FE-4033-9577-DFA2DCB46ABC}" destId="{9C74B01B-7088-4A33-8303-445D6CC28277}" srcOrd="0" destOrd="0" presId="urn:microsoft.com/office/officeart/2005/8/layout/orgChart1"/>
    <dgm:cxn modelId="{CF24F546-14D9-4016-BB03-BC39BF7A7657}" type="presOf" srcId="{531AE681-58F1-42E7-B95C-27968BFB14E7}" destId="{3B6FE21B-5573-4BBF-A262-9925E88E6771}" srcOrd="0" destOrd="0" presId="urn:microsoft.com/office/officeart/2005/8/layout/orgChart1"/>
    <dgm:cxn modelId="{CCEA7CB1-BB74-47BC-B077-A720E3A43E11}" type="presOf" srcId="{F48ECA67-F44F-4F2B-BE4B-265E2A06353D}" destId="{ECFF678D-DD92-4733-9936-48F524EC96D3}" srcOrd="1" destOrd="0" presId="urn:microsoft.com/office/officeart/2005/8/layout/orgChart1"/>
    <dgm:cxn modelId="{CEBD42D0-F304-4AF1-ADED-B4BBF31DC79B}" type="presOf" srcId="{9941FE08-370F-4C0B-B7C0-884491FBACBA}" destId="{CB0FD2B3-98E1-4C63-95F2-24D1480A7A61}"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F80B6FA1-B337-4B70-AEAD-9090B6B5C769}" type="presOf" srcId="{D7E9DDF7-C64D-4FB2-BD8B-582A5976CE68}" destId="{1F4999B4-84D7-4628-9D54-A511E001FB8C}" srcOrd="1" destOrd="0" presId="urn:microsoft.com/office/officeart/2005/8/layout/orgChart1"/>
    <dgm:cxn modelId="{FFDD93E6-90C7-4E3B-8D37-F51E3B7CA4B4}" type="presOf" srcId="{4A85E487-6E50-47F8-9BCC-5096A248B99C}" destId="{FDF8D85E-94CD-44D9-A717-09E00C5A1765}" srcOrd="1" destOrd="0" presId="urn:microsoft.com/office/officeart/2005/8/layout/orgChart1"/>
    <dgm:cxn modelId="{03C74DA3-4B48-4DEA-B44F-9855B339EDDE}" type="presOf" srcId="{BF6369B4-C7FC-48BE-8557-58DD6C7CB978}" destId="{6A096905-9CA4-4C8C-AFD0-D70FE8FFC39A}"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ACD23019-FF79-4DC1-98C6-9748A1087CDB}" type="presOf" srcId="{BF6369B4-C7FC-48BE-8557-58DD6C7CB978}" destId="{56E1CF5A-AD17-402A-92D8-933551EED704}"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8949265E-F7E1-4405-B429-CDF741962A0C}" type="presOf" srcId="{FCBA488B-9379-4F1B-892B-A28167B00863}" destId="{96FB7488-074D-46D9-AE79-0AED4196BDC6}" srcOrd="1" destOrd="0" presId="urn:microsoft.com/office/officeart/2005/8/layout/orgChart1"/>
    <dgm:cxn modelId="{B1D2AE5F-8557-431F-A869-10A82F9030CA}" type="presOf" srcId="{3633DFA1-BF3C-4902-BA82-14D2DF83CB7D}" destId="{423DFD63-E907-4C73-B01B-DED6229F22AF}" srcOrd="0" destOrd="0" presId="urn:microsoft.com/office/officeart/2005/8/layout/orgChart1"/>
    <dgm:cxn modelId="{9925551C-A566-4E9F-B6BE-D73E41BDE7F3}" type="presOf" srcId="{C43D2E28-0C1D-4816-8555-5F7DD35B3317}" destId="{2F0C6C9A-CAF6-4FE9-8ED2-DECEC25ED750}" srcOrd="0" destOrd="0" presId="urn:microsoft.com/office/officeart/2005/8/layout/orgChart1"/>
    <dgm:cxn modelId="{8184A604-F21B-442B-99FD-63E3832E2BFC}" type="presOf" srcId="{BB309E08-39F2-4600-AED5-49A2213CBA3E}" destId="{A9212D09-8CF8-4503-AAD0-DF7FCC2B7719}" srcOrd="1" destOrd="0" presId="urn:microsoft.com/office/officeart/2005/8/layout/orgChart1"/>
    <dgm:cxn modelId="{82F08E90-B7D2-498C-AAD9-6E622B4A28D1}" type="presOf" srcId="{E540E76C-ABB5-4F5F-BC7E-B5E2C2F51C06}" destId="{FAA1C841-3AC5-4812-88ED-B06D7F815F09}" srcOrd="0" destOrd="0" presId="urn:microsoft.com/office/officeart/2005/8/layout/orgChart1"/>
    <dgm:cxn modelId="{70D6B35D-9AFE-4E01-8299-B0C08004DD99}" type="presOf" srcId="{F703D087-E0E7-4964-89D9-C54985F6A02C}" destId="{1D20635F-232A-435B-A127-80E62CF29CD9}" srcOrd="0" destOrd="0" presId="urn:microsoft.com/office/officeart/2005/8/layout/orgChart1"/>
    <dgm:cxn modelId="{A1C87A2D-EB5F-421F-B0BB-8D3EB17E41B4}" type="presOf" srcId="{3AB46ACC-1AFA-475A-8B10-90CDFD73B014}" destId="{00AFFA76-1BB5-4ACD-9922-BB0BB297EF66}" srcOrd="0" destOrd="0" presId="urn:microsoft.com/office/officeart/2005/8/layout/orgChart1"/>
    <dgm:cxn modelId="{FBE57E95-28F4-4276-B626-94391BFEB38B}" type="presOf" srcId="{FCBA488B-9379-4F1B-892B-A28167B00863}" destId="{A637139C-3F30-4B0C-8BC7-BB9F64FF8A5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CAA871AD-8588-4E96-BA51-99C167463EF7}" type="presOf" srcId="{4A85E487-6E50-47F8-9BCC-5096A248B99C}" destId="{A1FB83BE-5776-4010-A7A6-7F3F4E731814}"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667245EB-3ECA-441D-9F21-8A304DC34E52}" type="presOf" srcId="{F184975E-349A-4CBF-BB39-EC3617665101}" destId="{32F37680-2EC4-46FD-A52C-B6EA003ED307}" srcOrd="1" destOrd="0" presId="urn:microsoft.com/office/officeart/2005/8/layout/orgChart1"/>
    <dgm:cxn modelId="{3BC59A19-3C54-4384-870D-941849E0D527}" type="presOf" srcId="{82466762-97D7-4752-95D6-1EA96F082D9A}" destId="{A9C0AD86-A574-40E2-811A-0155D034682E}"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D9071B2F-4BF0-469D-8EF6-329C078BF1B3}" type="presOf" srcId="{AADE4F90-6322-4A54-BEFF-AB3ECA0E4F29}" destId="{9CB3ADAB-5D55-4677-BFF6-27AFF3E1DA6F}" srcOrd="0" destOrd="0" presId="urn:microsoft.com/office/officeart/2005/8/layout/orgChart1"/>
    <dgm:cxn modelId="{EB4485CF-ABAF-4226-883C-1C1DAED2A394}" type="presParOf" srcId="{1D20635F-232A-435B-A127-80E62CF29CD9}" destId="{F48C1AEF-05E5-456C-B8DA-7C1111BD394A}" srcOrd="0" destOrd="0" presId="urn:microsoft.com/office/officeart/2005/8/layout/orgChart1"/>
    <dgm:cxn modelId="{233B85F4-944F-42B5-AA40-3526E0E4F7FD}" type="presParOf" srcId="{F48C1AEF-05E5-456C-B8DA-7C1111BD394A}" destId="{EB15D458-A4B7-43A7-B3A5-F6C4748B18A1}" srcOrd="0" destOrd="0" presId="urn:microsoft.com/office/officeart/2005/8/layout/orgChart1"/>
    <dgm:cxn modelId="{262C6B48-D719-4F70-956B-FB291054BF2D}" type="presParOf" srcId="{EB15D458-A4B7-43A7-B3A5-F6C4748B18A1}" destId="{2F0C6C9A-CAF6-4FE9-8ED2-DECEC25ED750}" srcOrd="0" destOrd="0" presId="urn:microsoft.com/office/officeart/2005/8/layout/orgChart1"/>
    <dgm:cxn modelId="{F67B204C-5649-45F4-A497-EAD93416DC27}" type="presParOf" srcId="{EB15D458-A4B7-43A7-B3A5-F6C4748B18A1}" destId="{7D1891B7-71E1-4466-9AD6-9E0CB6C68BCF}" srcOrd="1" destOrd="0" presId="urn:microsoft.com/office/officeart/2005/8/layout/orgChart1"/>
    <dgm:cxn modelId="{EA6D5377-EA58-4A99-A9EE-AA9D3B6DC0CD}" type="presParOf" srcId="{F48C1AEF-05E5-456C-B8DA-7C1111BD394A}" destId="{27326C9C-1BE3-4BBF-AF8A-D767694BBCEC}" srcOrd="1" destOrd="0" presId="urn:microsoft.com/office/officeart/2005/8/layout/orgChart1"/>
    <dgm:cxn modelId="{94F32C94-A079-4D4E-9378-49D48C86D9B6}" type="presParOf" srcId="{27326C9C-1BE3-4BBF-AF8A-D767694BBCEC}" destId="{171FAA40-658F-40AE-886D-668F6A84496F}" srcOrd="0" destOrd="0" presId="urn:microsoft.com/office/officeart/2005/8/layout/orgChart1"/>
    <dgm:cxn modelId="{9576B74C-6B57-4859-ADF3-78CF29B134A8}" type="presParOf" srcId="{27326C9C-1BE3-4BBF-AF8A-D767694BBCEC}" destId="{ABD837A8-AAE8-4A49-B0B7-B15DFD094D16}" srcOrd="1" destOrd="0" presId="urn:microsoft.com/office/officeart/2005/8/layout/orgChart1"/>
    <dgm:cxn modelId="{3EE9E9F7-37D3-41FC-9A43-D49090BA7BBF}" type="presParOf" srcId="{ABD837A8-AAE8-4A49-B0B7-B15DFD094D16}" destId="{43B3588B-D704-4A2F-9B45-D5FC432A835C}" srcOrd="0" destOrd="0" presId="urn:microsoft.com/office/officeart/2005/8/layout/orgChart1"/>
    <dgm:cxn modelId="{4164F2C1-D55F-4C39-B9B5-D138A84BEF86}" type="presParOf" srcId="{43B3588B-D704-4A2F-9B45-D5FC432A835C}" destId="{CB0FD2B3-98E1-4C63-95F2-24D1480A7A61}" srcOrd="0" destOrd="0" presId="urn:microsoft.com/office/officeart/2005/8/layout/orgChart1"/>
    <dgm:cxn modelId="{B094AACE-1997-4AA2-A356-2626BD77B92E}" type="presParOf" srcId="{43B3588B-D704-4A2F-9B45-D5FC432A835C}" destId="{A868FCB6-B149-45A8-89E7-F2D886F9A2EF}" srcOrd="1" destOrd="0" presId="urn:microsoft.com/office/officeart/2005/8/layout/orgChart1"/>
    <dgm:cxn modelId="{4E98D24A-A470-4AB7-87EA-55FC3CD56532}" type="presParOf" srcId="{ABD837A8-AAE8-4A49-B0B7-B15DFD094D16}" destId="{59DB22D6-C223-4308-9C1B-761C8F8013BB}" srcOrd="1" destOrd="0" presId="urn:microsoft.com/office/officeart/2005/8/layout/orgChart1"/>
    <dgm:cxn modelId="{F2D6D980-C01B-41DF-9FCA-9AA1D4C5D5D6}" type="presParOf" srcId="{59DB22D6-C223-4308-9C1B-761C8F8013BB}" destId="{9C74B01B-7088-4A33-8303-445D6CC28277}" srcOrd="0" destOrd="0" presId="urn:microsoft.com/office/officeart/2005/8/layout/orgChart1"/>
    <dgm:cxn modelId="{47702383-2AD4-47D2-9432-662536D568DD}" type="presParOf" srcId="{59DB22D6-C223-4308-9C1B-761C8F8013BB}" destId="{49538B66-028A-4612-A839-8DC4011DEE10}" srcOrd="1" destOrd="0" presId="urn:microsoft.com/office/officeart/2005/8/layout/orgChart1"/>
    <dgm:cxn modelId="{1569F56B-3B51-457A-BF6D-E11843B240FB}" type="presParOf" srcId="{49538B66-028A-4612-A839-8DC4011DEE10}" destId="{A9E97FCF-44A9-427C-A2EA-B9AD29817833}" srcOrd="0" destOrd="0" presId="urn:microsoft.com/office/officeart/2005/8/layout/orgChart1"/>
    <dgm:cxn modelId="{AD936B12-56DC-48C8-9E68-7CC3D9EFC262}" type="presParOf" srcId="{A9E97FCF-44A9-427C-A2EA-B9AD29817833}" destId="{A637139C-3F30-4B0C-8BC7-BB9F64FF8A5C}" srcOrd="0" destOrd="0" presId="urn:microsoft.com/office/officeart/2005/8/layout/orgChart1"/>
    <dgm:cxn modelId="{C831133B-BA6B-48F0-A89C-9889871B47CD}" type="presParOf" srcId="{A9E97FCF-44A9-427C-A2EA-B9AD29817833}" destId="{96FB7488-074D-46D9-AE79-0AED4196BDC6}" srcOrd="1" destOrd="0" presId="urn:microsoft.com/office/officeart/2005/8/layout/orgChart1"/>
    <dgm:cxn modelId="{7FA3B7A9-FBF3-4B06-A166-EE47EF34E728}" type="presParOf" srcId="{49538B66-028A-4612-A839-8DC4011DEE10}" destId="{67E0231F-7F5B-4541-8ECF-BEE9C02D3A9A}" srcOrd="1" destOrd="0" presId="urn:microsoft.com/office/officeart/2005/8/layout/orgChart1"/>
    <dgm:cxn modelId="{1154C555-BE9F-45D6-AE35-8E3841B8725D}" type="presParOf" srcId="{67E0231F-7F5B-4541-8ECF-BEE9C02D3A9A}" destId="{423DFD63-E907-4C73-B01B-DED6229F22AF}" srcOrd="0" destOrd="0" presId="urn:microsoft.com/office/officeart/2005/8/layout/orgChart1"/>
    <dgm:cxn modelId="{509FC919-B2BC-4135-AD11-CAB3D1515DF9}" type="presParOf" srcId="{67E0231F-7F5B-4541-8ECF-BEE9C02D3A9A}" destId="{0CEB2766-30F9-46BC-B664-C8E1620FB9B0}" srcOrd="1" destOrd="0" presId="urn:microsoft.com/office/officeart/2005/8/layout/orgChart1"/>
    <dgm:cxn modelId="{2E23A22E-147F-494B-85B1-2608365FB8D7}" type="presParOf" srcId="{0CEB2766-30F9-46BC-B664-C8E1620FB9B0}" destId="{848188DE-98EA-4910-ADC2-3AC151B84885}" srcOrd="0" destOrd="0" presId="urn:microsoft.com/office/officeart/2005/8/layout/orgChart1"/>
    <dgm:cxn modelId="{5AA28A47-91FD-4D39-A37C-CB999DE9C1E2}" type="presParOf" srcId="{848188DE-98EA-4910-ADC2-3AC151B84885}" destId="{92838054-8647-4A29-AE4D-9E1451370928}" srcOrd="0" destOrd="0" presId="urn:microsoft.com/office/officeart/2005/8/layout/orgChart1"/>
    <dgm:cxn modelId="{2033E487-73FC-4A67-AB18-EE931B14FA6C}" type="presParOf" srcId="{848188DE-98EA-4910-ADC2-3AC151B84885}" destId="{71FED466-6470-4C3D-8ED9-FE1056355FF5}" srcOrd="1" destOrd="0" presId="urn:microsoft.com/office/officeart/2005/8/layout/orgChart1"/>
    <dgm:cxn modelId="{8726B378-2E8E-40EF-9F93-93F64AD247DE}" type="presParOf" srcId="{0CEB2766-30F9-46BC-B664-C8E1620FB9B0}" destId="{300D467E-402B-4D45-869B-9AEF85DCFB79}" srcOrd="1" destOrd="0" presId="urn:microsoft.com/office/officeart/2005/8/layout/orgChart1"/>
    <dgm:cxn modelId="{A6177A48-2E2F-4166-9A97-60C80DDF4040}" type="presParOf" srcId="{300D467E-402B-4D45-869B-9AEF85DCFB79}" destId="{00AFFA76-1BB5-4ACD-9922-BB0BB297EF66}" srcOrd="0" destOrd="0" presId="urn:microsoft.com/office/officeart/2005/8/layout/orgChart1"/>
    <dgm:cxn modelId="{5903CA23-6C47-4BA2-83ED-F539C3C09740}" type="presParOf" srcId="{300D467E-402B-4D45-869B-9AEF85DCFB79}" destId="{727AA113-BCB6-4C75-B9F8-50E1742515D4}" srcOrd="1" destOrd="0" presId="urn:microsoft.com/office/officeart/2005/8/layout/orgChart1"/>
    <dgm:cxn modelId="{4E48E0D9-5A53-4C97-AC3C-81FF43D16468}" type="presParOf" srcId="{727AA113-BCB6-4C75-B9F8-50E1742515D4}" destId="{920A6AD6-DEA9-4931-AB0A-5D34F1B73CEA}" srcOrd="0" destOrd="0" presId="urn:microsoft.com/office/officeart/2005/8/layout/orgChart1"/>
    <dgm:cxn modelId="{203FF0EF-4DEE-4C5E-873A-EDF4AD456ABE}" type="presParOf" srcId="{920A6AD6-DEA9-4931-AB0A-5D34F1B73CEA}" destId="{2076E856-FB22-45E0-A1C3-22CD6EBEE187}" srcOrd="0" destOrd="0" presId="urn:microsoft.com/office/officeart/2005/8/layout/orgChart1"/>
    <dgm:cxn modelId="{81289E21-303C-42BE-837A-9AF03D3263CA}" type="presParOf" srcId="{920A6AD6-DEA9-4931-AB0A-5D34F1B73CEA}" destId="{A9212D09-8CF8-4503-AAD0-DF7FCC2B7719}" srcOrd="1" destOrd="0" presId="urn:microsoft.com/office/officeart/2005/8/layout/orgChart1"/>
    <dgm:cxn modelId="{68B1701F-69DC-46F1-A160-0285F2764F41}" type="presParOf" srcId="{727AA113-BCB6-4C75-B9F8-50E1742515D4}" destId="{AFD0DFE5-2F62-49CA-9B2C-85D1F0E890B0}" srcOrd="1" destOrd="0" presId="urn:microsoft.com/office/officeart/2005/8/layout/orgChart1"/>
    <dgm:cxn modelId="{AEA94616-6B98-42BE-BD75-8F5183E7CE85}" type="presParOf" srcId="{727AA113-BCB6-4C75-B9F8-50E1742515D4}" destId="{D368E159-303D-4535-9E39-7FCB89437992}" srcOrd="2" destOrd="0" presId="urn:microsoft.com/office/officeart/2005/8/layout/orgChart1"/>
    <dgm:cxn modelId="{0616BC1F-F7C3-47C4-A602-B3574B728F49}" type="presParOf" srcId="{300D467E-402B-4D45-869B-9AEF85DCFB79}" destId="{3B6FE21B-5573-4BBF-A262-9925E88E6771}" srcOrd="2" destOrd="0" presId="urn:microsoft.com/office/officeart/2005/8/layout/orgChart1"/>
    <dgm:cxn modelId="{95548FA3-920E-42F1-9304-0A13643AE88F}" type="presParOf" srcId="{300D467E-402B-4D45-869B-9AEF85DCFB79}" destId="{00078312-35A5-49F3-B6BA-D487E97B271F}" srcOrd="3" destOrd="0" presId="urn:microsoft.com/office/officeart/2005/8/layout/orgChart1"/>
    <dgm:cxn modelId="{4EB14295-29A7-423B-AB8D-021A1A784E45}" type="presParOf" srcId="{00078312-35A5-49F3-B6BA-D487E97B271F}" destId="{66831F75-0BB8-4A89-A81C-D9177F7D4D3C}" srcOrd="0" destOrd="0" presId="urn:microsoft.com/office/officeart/2005/8/layout/orgChart1"/>
    <dgm:cxn modelId="{67F14967-F86B-45FB-835A-D22A23635A6C}" type="presParOf" srcId="{66831F75-0BB8-4A89-A81C-D9177F7D4D3C}" destId="{A1FB83BE-5776-4010-A7A6-7F3F4E731814}" srcOrd="0" destOrd="0" presId="urn:microsoft.com/office/officeart/2005/8/layout/orgChart1"/>
    <dgm:cxn modelId="{D3F40FDB-FBF8-4978-AAA8-5192213A75D7}" type="presParOf" srcId="{66831F75-0BB8-4A89-A81C-D9177F7D4D3C}" destId="{FDF8D85E-94CD-44D9-A717-09E00C5A1765}" srcOrd="1" destOrd="0" presId="urn:microsoft.com/office/officeart/2005/8/layout/orgChart1"/>
    <dgm:cxn modelId="{C9FEEF1B-D1A3-4BA5-A0DA-C7F5E9015D3F}" type="presParOf" srcId="{00078312-35A5-49F3-B6BA-D487E97B271F}" destId="{03CB1262-BA64-4EB6-8B4F-3F6C180FC9D1}" srcOrd="1" destOrd="0" presId="urn:microsoft.com/office/officeart/2005/8/layout/orgChart1"/>
    <dgm:cxn modelId="{5EA8EFA4-ED41-4402-892C-0154BA888819}" type="presParOf" srcId="{03CB1262-BA64-4EB6-8B4F-3F6C180FC9D1}" destId="{EF3F4C50-4436-47DE-AF21-D342B2399602}" srcOrd="0" destOrd="0" presId="urn:microsoft.com/office/officeart/2005/8/layout/orgChart1"/>
    <dgm:cxn modelId="{6EE94C5F-D76E-4748-9A1A-9D2970A01093}" type="presParOf" srcId="{03CB1262-BA64-4EB6-8B4F-3F6C180FC9D1}" destId="{30D95FE3-5285-46C1-9113-1D8BECFBEAE4}" srcOrd="1" destOrd="0" presId="urn:microsoft.com/office/officeart/2005/8/layout/orgChart1"/>
    <dgm:cxn modelId="{D20BB734-57BC-4186-AAD1-F0352134E215}" type="presParOf" srcId="{30D95FE3-5285-46C1-9113-1D8BECFBEAE4}" destId="{C8AEC35E-3CEB-4281-9CCD-755F0587BEBB}" srcOrd="0" destOrd="0" presId="urn:microsoft.com/office/officeart/2005/8/layout/orgChart1"/>
    <dgm:cxn modelId="{538BBD39-CDB7-484D-B3AD-A4BB05ED0E6E}" type="presParOf" srcId="{C8AEC35E-3CEB-4281-9CCD-755F0587BEBB}" destId="{4F536BCA-E3AE-4A22-8BBB-E20DB7A2B3BC}" srcOrd="0" destOrd="0" presId="urn:microsoft.com/office/officeart/2005/8/layout/orgChart1"/>
    <dgm:cxn modelId="{0DA2FC66-7CB6-4CF2-BBD1-689B9C942B5E}" type="presParOf" srcId="{C8AEC35E-3CEB-4281-9CCD-755F0587BEBB}" destId="{1F4999B4-84D7-4628-9D54-A511E001FB8C}" srcOrd="1" destOrd="0" presId="urn:microsoft.com/office/officeart/2005/8/layout/orgChart1"/>
    <dgm:cxn modelId="{F4771C6E-1835-4769-99DE-DEABA67D57EB}" type="presParOf" srcId="{30D95FE3-5285-46C1-9113-1D8BECFBEAE4}" destId="{552D2337-8CC9-41F0-86BF-B633A60DD670}" srcOrd="1" destOrd="0" presId="urn:microsoft.com/office/officeart/2005/8/layout/orgChart1"/>
    <dgm:cxn modelId="{B71BCDBD-C843-4B8F-858F-BBC5B736B914}" type="presParOf" srcId="{552D2337-8CC9-41F0-86BF-B633A60DD670}" destId="{9CB3ADAB-5D55-4677-BFF6-27AFF3E1DA6F}" srcOrd="0" destOrd="0" presId="urn:microsoft.com/office/officeart/2005/8/layout/orgChart1"/>
    <dgm:cxn modelId="{03B0598D-908B-464F-A64D-F70B9DC12FD4}" type="presParOf" srcId="{552D2337-8CC9-41F0-86BF-B633A60DD670}" destId="{EA08347B-9B08-405B-A7B3-D141F69D4843}" srcOrd="1" destOrd="0" presId="urn:microsoft.com/office/officeart/2005/8/layout/orgChart1"/>
    <dgm:cxn modelId="{2BD77393-FCCA-4F74-A105-B9D7A3C1AEE3}" type="presParOf" srcId="{EA08347B-9B08-405B-A7B3-D141F69D4843}" destId="{F5DFE1B9-B867-4C17-8A02-D0F1DE9FD739}" srcOrd="0" destOrd="0" presId="urn:microsoft.com/office/officeart/2005/8/layout/orgChart1"/>
    <dgm:cxn modelId="{5A0CF33B-41FB-4294-B982-48FB206D35A3}" type="presParOf" srcId="{F5DFE1B9-B867-4C17-8A02-D0F1DE9FD739}" destId="{2AF6B637-314B-4CDA-81B9-0566AD26FAED}" srcOrd="0" destOrd="0" presId="urn:microsoft.com/office/officeart/2005/8/layout/orgChart1"/>
    <dgm:cxn modelId="{05823B5B-C3E0-4C29-99EA-69CAA3B9042E}" type="presParOf" srcId="{F5DFE1B9-B867-4C17-8A02-D0F1DE9FD739}" destId="{ECFF678D-DD92-4733-9936-48F524EC96D3}" srcOrd="1" destOrd="0" presId="urn:microsoft.com/office/officeart/2005/8/layout/orgChart1"/>
    <dgm:cxn modelId="{6C3704B2-0D58-4BF8-ACEA-F2517A021BFE}" type="presParOf" srcId="{EA08347B-9B08-405B-A7B3-D141F69D4843}" destId="{5FBD440D-B8DD-4B3C-AD54-E59A303D8A7E}" srcOrd="1" destOrd="0" presId="urn:microsoft.com/office/officeart/2005/8/layout/orgChart1"/>
    <dgm:cxn modelId="{1A5D953F-5936-4B37-AE5A-1B5A832BB530}" type="presParOf" srcId="{5FBD440D-B8DD-4B3C-AD54-E59A303D8A7E}" destId="{FAA1C841-3AC5-4812-88ED-B06D7F815F09}" srcOrd="0" destOrd="0" presId="urn:microsoft.com/office/officeart/2005/8/layout/orgChart1"/>
    <dgm:cxn modelId="{1B4265A2-CCF1-4D32-94C4-961B6BC329CC}" type="presParOf" srcId="{5FBD440D-B8DD-4B3C-AD54-E59A303D8A7E}" destId="{F18EA8FC-B0A0-4488-A183-B01B25486CB3}" srcOrd="1" destOrd="0" presId="urn:microsoft.com/office/officeart/2005/8/layout/orgChart1"/>
    <dgm:cxn modelId="{BC12AED4-4BE9-4F1D-BDC3-86CEDF919E8D}" type="presParOf" srcId="{F18EA8FC-B0A0-4488-A183-B01B25486CB3}" destId="{CD91D3B0-6E30-4DF7-B3D2-5F05E735257D}" srcOrd="0" destOrd="0" presId="urn:microsoft.com/office/officeart/2005/8/layout/orgChart1"/>
    <dgm:cxn modelId="{324A28D8-B586-474D-B91F-EF9128C2853D}" type="presParOf" srcId="{CD91D3B0-6E30-4DF7-B3D2-5F05E735257D}" destId="{6602648A-DCC2-438B-BFA7-C82CD52913EB}" srcOrd="0" destOrd="0" presId="urn:microsoft.com/office/officeart/2005/8/layout/orgChart1"/>
    <dgm:cxn modelId="{FA8C2C35-5383-4C60-9A09-924351FE9DD2}" type="presParOf" srcId="{CD91D3B0-6E30-4DF7-B3D2-5F05E735257D}" destId="{32F37680-2EC4-46FD-A52C-B6EA003ED307}" srcOrd="1" destOrd="0" presId="urn:microsoft.com/office/officeart/2005/8/layout/orgChart1"/>
    <dgm:cxn modelId="{7EDB678C-9A1C-4E8F-83AF-1921D7EEA6C6}" type="presParOf" srcId="{F18EA8FC-B0A0-4488-A183-B01B25486CB3}" destId="{A15D7975-2CF7-4E13-BF76-D8AEF82DC8FC}" srcOrd="1" destOrd="0" presId="urn:microsoft.com/office/officeart/2005/8/layout/orgChart1"/>
    <dgm:cxn modelId="{07C2A320-6357-49AA-900A-FD20C5E6C572}" type="presParOf" srcId="{F18EA8FC-B0A0-4488-A183-B01B25486CB3}" destId="{FA880320-070C-4464-8F9D-AB7DB30487B9}" srcOrd="2" destOrd="0" presId="urn:microsoft.com/office/officeart/2005/8/layout/orgChart1"/>
    <dgm:cxn modelId="{6E1C30C1-1C5F-4D04-A5B1-BC3903597B1C}" type="presParOf" srcId="{EA08347B-9B08-405B-A7B3-D141F69D4843}" destId="{DB5F87B0-1E14-4435-B880-BD4F7D5EC7F5}" srcOrd="2" destOrd="0" presId="urn:microsoft.com/office/officeart/2005/8/layout/orgChart1"/>
    <dgm:cxn modelId="{B9F5EB4A-DD6C-4B22-9146-66AE3F3E5F1E}" type="presParOf" srcId="{30D95FE3-5285-46C1-9113-1D8BECFBEAE4}" destId="{873EF617-F0CB-4EC8-A5A3-C8609637817C}" srcOrd="2" destOrd="0" presId="urn:microsoft.com/office/officeart/2005/8/layout/orgChart1"/>
    <dgm:cxn modelId="{0173A740-C2C6-44F2-97A0-179FC69E4E11}" type="presParOf" srcId="{00078312-35A5-49F3-B6BA-D487E97B271F}" destId="{F04297A6-FBDB-4A4D-ABD9-8DFF3B6640C2}" srcOrd="2" destOrd="0" presId="urn:microsoft.com/office/officeart/2005/8/layout/orgChart1"/>
    <dgm:cxn modelId="{E10753B4-5E5A-4653-8884-99FA17CA45A7}" type="presParOf" srcId="{300D467E-402B-4D45-869B-9AEF85DCFB79}" destId="{A9C0AD86-A574-40E2-811A-0155D034682E}" srcOrd="4" destOrd="0" presId="urn:microsoft.com/office/officeart/2005/8/layout/orgChart1"/>
    <dgm:cxn modelId="{65BD15C3-FDDA-4482-AFB8-5468A120E8EE}" type="presParOf" srcId="{300D467E-402B-4D45-869B-9AEF85DCFB79}" destId="{983D74C4-0E6D-43AD-96C1-BFAEB0CF34A6}" srcOrd="5" destOrd="0" presId="urn:microsoft.com/office/officeart/2005/8/layout/orgChart1"/>
    <dgm:cxn modelId="{6D2871E4-4379-448C-844F-E4B237C8051F}" type="presParOf" srcId="{983D74C4-0E6D-43AD-96C1-BFAEB0CF34A6}" destId="{ECC97CDF-DFBF-4B2A-B42E-8816CB3CA006}" srcOrd="0" destOrd="0" presId="urn:microsoft.com/office/officeart/2005/8/layout/orgChart1"/>
    <dgm:cxn modelId="{E705ACB1-6A90-41A7-B549-2EF87D19D15B}" type="presParOf" srcId="{ECC97CDF-DFBF-4B2A-B42E-8816CB3CA006}" destId="{6A096905-9CA4-4C8C-AFD0-D70FE8FFC39A}" srcOrd="0" destOrd="0" presId="urn:microsoft.com/office/officeart/2005/8/layout/orgChart1"/>
    <dgm:cxn modelId="{12FE1D9C-B511-4671-A35F-26C589B479B3}" type="presParOf" srcId="{ECC97CDF-DFBF-4B2A-B42E-8816CB3CA006}" destId="{56E1CF5A-AD17-402A-92D8-933551EED704}" srcOrd="1" destOrd="0" presId="urn:microsoft.com/office/officeart/2005/8/layout/orgChart1"/>
    <dgm:cxn modelId="{F55F0D39-2F63-4E37-9B29-3A2088BF7D95}" type="presParOf" srcId="{983D74C4-0E6D-43AD-96C1-BFAEB0CF34A6}" destId="{5FB28119-76DB-443A-B125-56F81230960C}" srcOrd="1" destOrd="0" presId="urn:microsoft.com/office/officeart/2005/8/layout/orgChart1"/>
    <dgm:cxn modelId="{71518151-1784-4120-8490-0225304732ED}" type="presParOf" srcId="{983D74C4-0E6D-43AD-96C1-BFAEB0CF34A6}" destId="{785C273E-525C-4600-B5FB-EA7466143BD4}" srcOrd="2" destOrd="0" presId="urn:microsoft.com/office/officeart/2005/8/layout/orgChart1"/>
    <dgm:cxn modelId="{8CC4B2D9-0F91-4954-9237-712498E43FAD}" type="presParOf" srcId="{0CEB2766-30F9-46BC-B664-C8E1620FB9B0}" destId="{7ED3B886-6D77-4605-8451-CCB56245E63B}" srcOrd="2" destOrd="0" presId="urn:microsoft.com/office/officeart/2005/8/layout/orgChart1"/>
    <dgm:cxn modelId="{E94B1923-802F-47F1-BC1A-CEA6A0D7D7E6}" type="presParOf" srcId="{49538B66-028A-4612-A839-8DC4011DEE10}" destId="{F60B1321-98C2-467D-BA3D-8DF0770C6EF4}" srcOrd="2" destOrd="0" presId="urn:microsoft.com/office/officeart/2005/8/layout/orgChart1"/>
    <dgm:cxn modelId="{730C67FD-9764-4311-9F42-62EE2ACDE59B}" type="presParOf" srcId="{ABD837A8-AAE8-4A49-B0B7-B15DFD094D16}" destId="{492F4D7C-D8F7-40D1-984C-3352CF9161EC}" srcOrd="2" destOrd="0" presId="urn:microsoft.com/office/officeart/2005/8/layout/orgChart1"/>
    <dgm:cxn modelId="{29DC84D5-26D2-4453-A537-4F61FD9825D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FF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64FC373C-78E3-48D3-8745-A258B4E19B85}" type="presOf" srcId="{3AB46ACC-1AFA-475A-8B10-90CDFD73B014}" destId="{00AFFA76-1BB5-4ACD-9922-BB0BB297EF66}" srcOrd="0" destOrd="0" presId="urn:microsoft.com/office/officeart/2005/8/layout/orgChart1"/>
    <dgm:cxn modelId="{37A95CD1-2E1B-428E-B7B0-28CF5838751F}" type="presOf" srcId="{30B491EF-D6AA-41ED-9CF5-86D4CE5F11F7}" destId="{71FED466-6470-4C3D-8ED9-FE1056355FF5}" srcOrd="1" destOrd="0" presId="urn:microsoft.com/office/officeart/2005/8/layout/orgChart1"/>
    <dgm:cxn modelId="{7BE27D13-A20C-4910-B4A4-E2B5EF8B81A1}" type="presOf" srcId="{4A85E487-6E50-47F8-9BCC-5096A248B99C}" destId="{A1FB83BE-5776-4010-A7A6-7F3F4E731814}"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1B729E1D-322C-4217-BD54-DB8BBC8DD6D8}" type="presOf" srcId="{07F2CDD9-1A3B-4040-9997-46948BF1F146}" destId="{171FAA40-658F-40AE-886D-668F6A84496F}" srcOrd="0" destOrd="0" presId="urn:microsoft.com/office/officeart/2005/8/layout/orgChart1"/>
    <dgm:cxn modelId="{C36D14EF-A262-4A5A-AF6B-DCD85CA85AD5}" type="presOf" srcId="{F184975E-349A-4CBF-BB39-EC3617665101}" destId="{32F37680-2EC4-46FD-A52C-B6EA003ED307}" srcOrd="1" destOrd="0" presId="urn:microsoft.com/office/officeart/2005/8/layout/orgChart1"/>
    <dgm:cxn modelId="{C1F04428-611B-4791-A476-64E58960B582}" type="presOf" srcId="{9941FE08-370F-4C0B-B7C0-884491FBACBA}" destId="{CB0FD2B3-98E1-4C63-95F2-24D1480A7A61}"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928B0613-9E54-498A-98CB-770150ACA407}" type="presOf" srcId="{3633DFA1-BF3C-4902-BA82-14D2DF83CB7D}" destId="{423DFD63-E907-4C73-B01B-DED6229F22AF}" srcOrd="0" destOrd="0" presId="urn:microsoft.com/office/officeart/2005/8/layout/orgChart1"/>
    <dgm:cxn modelId="{6648EA66-DC86-4860-BA80-E45DBB860E2C}" type="presOf" srcId="{FCBA488B-9379-4F1B-892B-A28167B00863}" destId="{96FB7488-074D-46D9-AE79-0AED4196BDC6}" srcOrd="1" destOrd="0" presId="urn:microsoft.com/office/officeart/2005/8/layout/orgChart1"/>
    <dgm:cxn modelId="{B6F2E56E-2CCF-404F-8636-5B573AA1BBED}" type="presOf" srcId="{F48ECA67-F44F-4F2B-BE4B-265E2A06353D}" destId="{ECFF678D-DD92-4733-9936-48F524EC96D3}"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1E8501A8-BE67-4E73-9591-5F25E6366F3A}" type="presOf" srcId="{BF6369B4-C7FC-48BE-8557-58DD6C7CB978}" destId="{6A096905-9CA4-4C8C-AFD0-D70FE8FFC39A}" srcOrd="0" destOrd="0" presId="urn:microsoft.com/office/officeart/2005/8/layout/orgChart1"/>
    <dgm:cxn modelId="{CC646F18-8A97-4429-B625-EE854D4E54EB}" type="presOf" srcId="{82466762-97D7-4752-95D6-1EA96F082D9A}" destId="{A9C0AD86-A574-40E2-811A-0155D034682E}" srcOrd="0" destOrd="0" presId="urn:microsoft.com/office/officeart/2005/8/layout/orgChart1"/>
    <dgm:cxn modelId="{4DC971A3-13D1-4BA6-89D0-86E802F57541}" type="presOf" srcId="{AADE4F90-6322-4A54-BEFF-AB3ECA0E4F29}" destId="{9CB3ADAB-5D55-4677-BFF6-27AFF3E1DA6F}" srcOrd="0" destOrd="0" presId="urn:microsoft.com/office/officeart/2005/8/layout/orgChart1"/>
    <dgm:cxn modelId="{748774FB-DB92-4D8B-A41F-08A27AE4DCCD}" type="presOf" srcId="{D7E9DDF7-C64D-4FB2-BD8B-582A5976CE68}" destId="{1F4999B4-84D7-4628-9D54-A511E001FB8C}" srcOrd="1" destOrd="0" presId="urn:microsoft.com/office/officeart/2005/8/layout/orgChart1"/>
    <dgm:cxn modelId="{F2F305B3-1D4C-43AB-865B-B3BAB0B1A52E}" type="presOf" srcId="{531AE681-58F1-42E7-B95C-27968BFB14E7}" destId="{3B6FE21B-5573-4BBF-A262-9925E88E6771}" srcOrd="0" destOrd="0" presId="urn:microsoft.com/office/officeart/2005/8/layout/orgChart1"/>
    <dgm:cxn modelId="{3E635C8D-67EE-46A8-955D-7A602C820A4B}" type="presOf" srcId="{4A85E487-6E50-47F8-9BCC-5096A248B99C}" destId="{FDF8D85E-94CD-44D9-A717-09E00C5A176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6FC60337-F61D-4E9E-ABBC-E823F620A16D}" type="presOf" srcId="{9941FE08-370F-4C0B-B7C0-884491FBACBA}" destId="{A868FCB6-B149-45A8-89E7-F2D886F9A2EF}"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44D60DA3-CAE2-47D7-83D4-6DF882C64D31}" type="presOf" srcId="{3B86EE78-4949-4B96-A226-46AE6C880DFC}" destId="{EF3F4C50-4436-47DE-AF21-D342B2399602}"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8E107000-31F9-4EFA-95DB-E49F8612631B}" type="presOf" srcId="{FCBA488B-9379-4F1B-892B-A28167B00863}" destId="{A637139C-3F30-4B0C-8BC7-BB9F64FF8A5C}" srcOrd="0" destOrd="0" presId="urn:microsoft.com/office/officeart/2005/8/layout/orgChart1"/>
    <dgm:cxn modelId="{541E1F7C-CD72-40DD-934E-05CC048F0E08}" type="presOf" srcId="{F703D087-E0E7-4964-89D9-C54985F6A02C}" destId="{1D20635F-232A-435B-A127-80E62CF29CD9}" srcOrd="0" destOrd="0" presId="urn:microsoft.com/office/officeart/2005/8/layout/orgChart1"/>
    <dgm:cxn modelId="{3640064A-37C8-4458-B37A-C36FF0125D38}" type="presOf" srcId="{BB309E08-39F2-4600-AED5-49A2213CBA3E}" destId="{A9212D09-8CF8-4503-AAD0-DF7FCC2B7719}" srcOrd="1" destOrd="0" presId="urn:microsoft.com/office/officeart/2005/8/layout/orgChart1"/>
    <dgm:cxn modelId="{5F1C4520-2092-4C58-8A3F-C4C0F1228C2C}" type="presOf" srcId="{F184975E-349A-4CBF-BB39-EC3617665101}" destId="{6602648A-DCC2-438B-BFA7-C82CD52913EB}" srcOrd="0" destOrd="0" presId="urn:microsoft.com/office/officeart/2005/8/layout/orgChart1"/>
    <dgm:cxn modelId="{A1B872AB-4C32-4579-AFC5-C5DF91F6240F}" type="presOf" srcId="{BF6369B4-C7FC-48BE-8557-58DD6C7CB978}" destId="{56E1CF5A-AD17-402A-92D8-933551EED704}"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3948541A-3854-4741-BA01-69C9362B3669}" type="presOf" srcId="{C07B5558-B5FE-4033-9577-DFA2DCB46ABC}" destId="{9C74B01B-7088-4A33-8303-445D6CC28277}" srcOrd="0" destOrd="0" presId="urn:microsoft.com/office/officeart/2005/8/layout/orgChart1"/>
    <dgm:cxn modelId="{8F6A116E-A5AB-4913-AFC5-22FAE6ADE998}" type="presOf" srcId="{30B491EF-D6AA-41ED-9CF5-86D4CE5F11F7}" destId="{92838054-8647-4A29-AE4D-9E1451370928}"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ECD14884-9EE4-47D0-84E1-A1CA8139CA54}" type="presOf" srcId="{C43D2E28-0C1D-4816-8555-5F7DD35B3317}" destId="{2F0C6C9A-CAF6-4FE9-8ED2-DECEC25ED750}" srcOrd="0" destOrd="0" presId="urn:microsoft.com/office/officeart/2005/8/layout/orgChart1"/>
    <dgm:cxn modelId="{4F8A66C5-7A9A-48C5-95B0-898FA7E55C73}" type="presOf" srcId="{F48ECA67-F44F-4F2B-BE4B-265E2A06353D}" destId="{2AF6B637-314B-4CDA-81B9-0566AD26FAED}"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8A655C6B-5746-4BDF-9CFE-81C978BDE110}" type="presOf" srcId="{D7E9DDF7-C64D-4FB2-BD8B-582A5976CE68}" destId="{4F536BCA-E3AE-4A22-8BBB-E20DB7A2B3BC}" srcOrd="0" destOrd="0" presId="urn:microsoft.com/office/officeart/2005/8/layout/orgChart1"/>
    <dgm:cxn modelId="{A552A5F9-40B4-434F-B4CF-0FCD6B22DFFC}" type="presOf" srcId="{C43D2E28-0C1D-4816-8555-5F7DD35B3317}" destId="{7D1891B7-71E1-4466-9AD6-9E0CB6C68BCF}" srcOrd="1" destOrd="0" presId="urn:microsoft.com/office/officeart/2005/8/layout/orgChart1"/>
    <dgm:cxn modelId="{57B5EF3E-9E31-410F-84B4-D159FF374258}" type="presOf" srcId="{BB309E08-39F2-4600-AED5-49A2213CBA3E}" destId="{2076E856-FB22-45E0-A1C3-22CD6EBEE187}" srcOrd="0" destOrd="0" presId="urn:microsoft.com/office/officeart/2005/8/layout/orgChart1"/>
    <dgm:cxn modelId="{B4D51652-42BF-4249-A1ED-01EF5C6C17E3}" type="presOf" srcId="{E540E76C-ABB5-4F5F-BC7E-B5E2C2F51C06}" destId="{FAA1C841-3AC5-4812-88ED-B06D7F815F09}" srcOrd="0" destOrd="0" presId="urn:microsoft.com/office/officeart/2005/8/layout/orgChart1"/>
    <dgm:cxn modelId="{14962101-5A45-4E48-9561-D641CFC56F57}" type="presParOf" srcId="{1D20635F-232A-435B-A127-80E62CF29CD9}" destId="{F48C1AEF-05E5-456C-B8DA-7C1111BD394A}" srcOrd="0" destOrd="0" presId="urn:microsoft.com/office/officeart/2005/8/layout/orgChart1"/>
    <dgm:cxn modelId="{59FEB917-608F-499C-B16E-C336524ADD9F}" type="presParOf" srcId="{F48C1AEF-05E5-456C-B8DA-7C1111BD394A}" destId="{EB15D458-A4B7-43A7-B3A5-F6C4748B18A1}" srcOrd="0" destOrd="0" presId="urn:microsoft.com/office/officeart/2005/8/layout/orgChart1"/>
    <dgm:cxn modelId="{2596A969-4042-451E-B0E5-0C54D2BE310C}" type="presParOf" srcId="{EB15D458-A4B7-43A7-B3A5-F6C4748B18A1}" destId="{2F0C6C9A-CAF6-4FE9-8ED2-DECEC25ED750}" srcOrd="0" destOrd="0" presId="urn:microsoft.com/office/officeart/2005/8/layout/orgChart1"/>
    <dgm:cxn modelId="{D3105D3D-194F-4BB6-88B5-6C4337DEA94C}" type="presParOf" srcId="{EB15D458-A4B7-43A7-B3A5-F6C4748B18A1}" destId="{7D1891B7-71E1-4466-9AD6-9E0CB6C68BCF}" srcOrd="1" destOrd="0" presId="urn:microsoft.com/office/officeart/2005/8/layout/orgChart1"/>
    <dgm:cxn modelId="{D6615715-3ED8-4121-8FE3-74FBEA814A8D}" type="presParOf" srcId="{F48C1AEF-05E5-456C-B8DA-7C1111BD394A}" destId="{27326C9C-1BE3-4BBF-AF8A-D767694BBCEC}" srcOrd="1" destOrd="0" presId="urn:microsoft.com/office/officeart/2005/8/layout/orgChart1"/>
    <dgm:cxn modelId="{4F4D26BB-8B45-4C0E-93FB-D59458F4E26E}" type="presParOf" srcId="{27326C9C-1BE3-4BBF-AF8A-D767694BBCEC}" destId="{171FAA40-658F-40AE-886D-668F6A84496F}" srcOrd="0" destOrd="0" presId="urn:microsoft.com/office/officeart/2005/8/layout/orgChart1"/>
    <dgm:cxn modelId="{B61C8430-9C50-4D48-B7E1-5CBBC4A611EB}" type="presParOf" srcId="{27326C9C-1BE3-4BBF-AF8A-D767694BBCEC}" destId="{ABD837A8-AAE8-4A49-B0B7-B15DFD094D16}" srcOrd="1" destOrd="0" presId="urn:microsoft.com/office/officeart/2005/8/layout/orgChart1"/>
    <dgm:cxn modelId="{524423B8-1C2E-4630-ABB3-BB5F05829C1A}" type="presParOf" srcId="{ABD837A8-AAE8-4A49-B0B7-B15DFD094D16}" destId="{43B3588B-D704-4A2F-9B45-D5FC432A835C}" srcOrd="0" destOrd="0" presId="urn:microsoft.com/office/officeart/2005/8/layout/orgChart1"/>
    <dgm:cxn modelId="{4DB2827B-EBAB-43EB-B319-4D415E5D8B4F}" type="presParOf" srcId="{43B3588B-D704-4A2F-9B45-D5FC432A835C}" destId="{CB0FD2B3-98E1-4C63-95F2-24D1480A7A61}" srcOrd="0" destOrd="0" presId="urn:microsoft.com/office/officeart/2005/8/layout/orgChart1"/>
    <dgm:cxn modelId="{C73697A5-0599-45AB-90BE-7EE12A7822CC}" type="presParOf" srcId="{43B3588B-D704-4A2F-9B45-D5FC432A835C}" destId="{A868FCB6-B149-45A8-89E7-F2D886F9A2EF}" srcOrd="1" destOrd="0" presId="urn:microsoft.com/office/officeart/2005/8/layout/orgChart1"/>
    <dgm:cxn modelId="{43BDD5ED-8236-4800-8EC8-7575F2C3E659}" type="presParOf" srcId="{ABD837A8-AAE8-4A49-B0B7-B15DFD094D16}" destId="{59DB22D6-C223-4308-9C1B-761C8F8013BB}" srcOrd="1" destOrd="0" presId="urn:microsoft.com/office/officeart/2005/8/layout/orgChart1"/>
    <dgm:cxn modelId="{BA651EA9-E08C-447C-888E-3BBEFCFD453B}" type="presParOf" srcId="{59DB22D6-C223-4308-9C1B-761C8F8013BB}" destId="{9C74B01B-7088-4A33-8303-445D6CC28277}" srcOrd="0" destOrd="0" presId="urn:microsoft.com/office/officeart/2005/8/layout/orgChart1"/>
    <dgm:cxn modelId="{B38CC5EB-5404-4523-99D3-667816D786CE}" type="presParOf" srcId="{59DB22D6-C223-4308-9C1B-761C8F8013BB}" destId="{49538B66-028A-4612-A839-8DC4011DEE10}" srcOrd="1" destOrd="0" presId="urn:microsoft.com/office/officeart/2005/8/layout/orgChart1"/>
    <dgm:cxn modelId="{223833A4-BCB7-4041-999E-C4B9CAFA8762}" type="presParOf" srcId="{49538B66-028A-4612-A839-8DC4011DEE10}" destId="{A9E97FCF-44A9-427C-A2EA-B9AD29817833}" srcOrd="0" destOrd="0" presId="urn:microsoft.com/office/officeart/2005/8/layout/orgChart1"/>
    <dgm:cxn modelId="{7CFC73F3-7CFC-448C-A692-6D9AB3A64515}" type="presParOf" srcId="{A9E97FCF-44A9-427C-A2EA-B9AD29817833}" destId="{A637139C-3F30-4B0C-8BC7-BB9F64FF8A5C}" srcOrd="0" destOrd="0" presId="urn:microsoft.com/office/officeart/2005/8/layout/orgChart1"/>
    <dgm:cxn modelId="{F9A080B6-D990-4CDD-B430-78EEA133DE50}" type="presParOf" srcId="{A9E97FCF-44A9-427C-A2EA-B9AD29817833}" destId="{96FB7488-074D-46D9-AE79-0AED4196BDC6}" srcOrd="1" destOrd="0" presId="urn:microsoft.com/office/officeart/2005/8/layout/orgChart1"/>
    <dgm:cxn modelId="{9D3B9F28-9657-4A7D-B54B-E4E3982CD401}" type="presParOf" srcId="{49538B66-028A-4612-A839-8DC4011DEE10}" destId="{67E0231F-7F5B-4541-8ECF-BEE9C02D3A9A}" srcOrd="1" destOrd="0" presId="urn:microsoft.com/office/officeart/2005/8/layout/orgChart1"/>
    <dgm:cxn modelId="{B570C94C-F6A1-4FD2-A609-2D832DD95CED}" type="presParOf" srcId="{67E0231F-7F5B-4541-8ECF-BEE9C02D3A9A}" destId="{423DFD63-E907-4C73-B01B-DED6229F22AF}" srcOrd="0" destOrd="0" presId="urn:microsoft.com/office/officeart/2005/8/layout/orgChart1"/>
    <dgm:cxn modelId="{B7C37529-1DF5-4116-B1AC-EFE13FD3E5AC}" type="presParOf" srcId="{67E0231F-7F5B-4541-8ECF-BEE9C02D3A9A}" destId="{0CEB2766-30F9-46BC-B664-C8E1620FB9B0}" srcOrd="1" destOrd="0" presId="urn:microsoft.com/office/officeart/2005/8/layout/orgChart1"/>
    <dgm:cxn modelId="{C96B3632-CE06-40A6-892E-B6706388BB97}" type="presParOf" srcId="{0CEB2766-30F9-46BC-B664-C8E1620FB9B0}" destId="{848188DE-98EA-4910-ADC2-3AC151B84885}" srcOrd="0" destOrd="0" presId="urn:microsoft.com/office/officeart/2005/8/layout/orgChart1"/>
    <dgm:cxn modelId="{81E3B3BC-6459-453E-822E-D8A37CA16379}" type="presParOf" srcId="{848188DE-98EA-4910-ADC2-3AC151B84885}" destId="{92838054-8647-4A29-AE4D-9E1451370928}" srcOrd="0" destOrd="0" presId="urn:microsoft.com/office/officeart/2005/8/layout/orgChart1"/>
    <dgm:cxn modelId="{057C5D06-0B81-4296-A41A-C558619AC4BA}" type="presParOf" srcId="{848188DE-98EA-4910-ADC2-3AC151B84885}" destId="{71FED466-6470-4C3D-8ED9-FE1056355FF5}" srcOrd="1" destOrd="0" presId="urn:microsoft.com/office/officeart/2005/8/layout/orgChart1"/>
    <dgm:cxn modelId="{79590261-7B80-498A-B86B-F59CD609EED6}" type="presParOf" srcId="{0CEB2766-30F9-46BC-B664-C8E1620FB9B0}" destId="{300D467E-402B-4D45-869B-9AEF85DCFB79}" srcOrd="1" destOrd="0" presId="urn:microsoft.com/office/officeart/2005/8/layout/orgChart1"/>
    <dgm:cxn modelId="{C629C286-7483-479B-927F-BE1BCF76565D}" type="presParOf" srcId="{300D467E-402B-4D45-869B-9AEF85DCFB79}" destId="{00AFFA76-1BB5-4ACD-9922-BB0BB297EF66}" srcOrd="0" destOrd="0" presId="urn:microsoft.com/office/officeart/2005/8/layout/orgChart1"/>
    <dgm:cxn modelId="{D327B11F-DD25-4281-8995-F8BA8E525096}" type="presParOf" srcId="{300D467E-402B-4D45-869B-9AEF85DCFB79}" destId="{727AA113-BCB6-4C75-B9F8-50E1742515D4}" srcOrd="1" destOrd="0" presId="urn:microsoft.com/office/officeart/2005/8/layout/orgChart1"/>
    <dgm:cxn modelId="{12DE7E45-29B1-4B1B-BED3-BC81C1CDD8A7}" type="presParOf" srcId="{727AA113-BCB6-4C75-B9F8-50E1742515D4}" destId="{920A6AD6-DEA9-4931-AB0A-5D34F1B73CEA}" srcOrd="0" destOrd="0" presId="urn:microsoft.com/office/officeart/2005/8/layout/orgChart1"/>
    <dgm:cxn modelId="{CECCFA9A-435A-4D41-A77C-2172FBB0ADD3}" type="presParOf" srcId="{920A6AD6-DEA9-4931-AB0A-5D34F1B73CEA}" destId="{2076E856-FB22-45E0-A1C3-22CD6EBEE187}" srcOrd="0" destOrd="0" presId="urn:microsoft.com/office/officeart/2005/8/layout/orgChart1"/>
    <dgm:cxn modelId="{FA376013-E03C-46D9-BA59-990946F653EE}" type="presParOf" srcId="{920A6AD6-DEA9-4931-AB0A-5D34F1B73CEA}" destId="{A9212D09-8CF8-4503-AAD0-DF7FCC2B7719}" srcOrd="1" destOrd="0" presId="urn:microsoft.com/office/officeart/2005/8/layout/orgChart1"/>
    <dgm:cxn modelId="{BC57165C-40A1-4910-AD6B-4174207BB4D4}" type="presParOf" srcId="{727AA113-BCB6-4C75-B9F8-50E1742515D4}" destId="{AFD0DFE5-2F62-49CA-9B2C-85D1F0E890B0}" srcOrd="1" destOrd="0" presId="urn:microsoft.com/office/officeart/2005/8/layout/orgChart1"/>
    <dgm:cxn modelId="{F619E011-A3EC-4312-AAFB-43E0123A5B1F}" type="presParOf" srcId="{727AA113-BCB6-4C75-B9F8-50E1742515D4}" destId="{D368E159-303D-4535-9E39-7FCB89437992}" srcOrd="2" destOrd="0" presId="urn:microsoft.com/office/officeart/2005/8/layout/orgChart1"/>
    <dgm:cxn modelId="{1C66E4B6-F01E-41A7-8D4D-DB22D4D30842}" type="presParOf" srcId="{300D467E-402B-4D45-869B-9AEF85DCFB79}" destId="{3B6FE21B-5573-4BBF-A262-9925E88E6771}" srcOrd="2" destOrd="0" presId="urn:microsoft.com/office/officeart/2005/8/layout/orgChart1"/>
    <dgm:cxn modelId="{43A8016C-883A-4A1C-B296-32BDF03375F2}" type="presParOf" srcId="{300D467E-402B-4D45-869B-9AEF85DCFB79}" destId="{00078312-35A5-49F3-B6BA-D487E97B271F}" srcOrd="3" destOrd="0" presId="urn:microsoft.com/office/officeart/2005/8/layout/orgChart1"/>
    <dgm:cxn modelId="{02AE7AA9-349C-4196-9777-FAA6363C1A31}" type="presParOf" srcId="{00078312-35A5-49F3-B6BA-D487E97B271F}" destId="{66831F75-0BB8-4A89-A81C-D9177F7D4D3C}" srcOrd="0" destOrd="0" presId="urn:microsoft.com/office/officeart/2005/8/layout/orgChart1"/>
    <dgm:cxn modelId="{12E9DCE3-26F7-4CFF-AD41-8D810C92E840}" type="presParOf" srcId="{66831F75-0BB8-4A89-A81C-D9177F7D4D3C}" destId="{A1FB83BE-5776-4010-A7A6-7F3F4E731814}" srcOrd="0" destOrd="0" presId="urn:microsoft.com/office/officeart/2005/8/layout/orgChart1"/>
    <dgm:cxn modelId="{B7340111-6F6B-48A3-9685-054C2F79E799}" type="presParOf" srcId="{66831F75-0BB8-4A89-A81C-D9177F7D4D3C}" destId="{FDF8D85E-94CD-44D9-A717-09E00C5A1765}" srcOrd="1" destOrd="0" presId="urn:microsoft.com/office/officeart/2005/8/layout/orgChart1"/>
    <dgm:cxn modelId="{66F5AA9E-822E-43E7-8587-E605194174CE}" type="presParOf" srcId="{00078312-35A5-49F3-B6BA-D487E97B271F}" destId="{03CB1262-BA64-4EB6-8B4F-3F6C180FC9D1}" srcOrd="1" destOrd="0" presId="urn:microsoft.com/office/officeart/2005/8/layout/orgChart1"/>
    <dgm:cxn modelId="{73585793-A686-426A-807F-B3341101F408}" type="presParOf" srcId="{03CB1262-BA64-4EB6-8B4F-3F6C180FC9D1}" destId="{EF3F4C50-4436-47DE-AF21-D342B2399602}" srcOrd="0" destOrd="0" presId="urn:microsoft.com/office/officeart/2005/8/layout/orgChart1"/>
    <dgm:cxn modelId="{D228176E-C846-4A1A-A25F-FF6608204544}" type="presParOf" srcId="{03CB1262-BA64-4EB6-8B4F-3F6C180FC9D1}" destId="{30D95FE3-5285-46C1-9113-1D8BECFBEAE4}" srcOrd="1" destOrd="0" presId="urn:microsoft.com/office/officeart/2005/8/layout/orgChart1"/>
    <dgm:cxn modelId="{B9C1ECEE-14A5-41D6-B6A3-A8C291B3D293}" type="presParOf" srcId="{30D95FE3-5285-46C1-9113-1D8BECFBEAE4}" destId="{C8AEC35E-3CEB-4281-9CCD-755F0587BEBB}" srcOrd="0" destOrd="0" presId="urn:microsoft.com/office/officeart/2005/8/layout/orgChart1"/>
    <dgm:cxn modelId="{79B9EEF0-41FB-4A3C-AEE9-82CA579179CD}" type="presParOf" srcId="{C8AEC35E-3CEB-4281-9CCD-755F0587BEBB}" destId="{4F536BCA-E3AE-4A22-8BBB-E20DB7A2B3BC}" srcOrd="0" destOrd="0" presId="urn:microsoft.com/office/officeart/2005/8/layout/orgChart1"/>
    <dgm:cxn modelId="{C2CB0E69-88F7-4BBB-91FA-0E3ED6D85740}" type="presParOf" srcId="{C8AEC35E-3CEB-4281-9CCD-755F0587BEBB}" destId="{1F4999B4-84D7-4628-9D54-A511E001FB8C}" srcOrd="1" destOrd="0" presId="urn:microsoft.com/office/officeart/2005/8/layout/orgChart1"/>
    <dgm:cxn modelId="{BF70D944-D681-458D-9D86-B35C9E0F6925}" type="presParOf" srcId="{30D95FE3-5285-46C1-9113-1D8BECFBEAE4}" destId="{552D2337-8CC9-41F0-86BF-B633A60DD670}" srcOrd="1" destOrd="0" presId="urn:microsoft.com/office/officeart/2005/8/layout/orgChart1"/>
    <dgm:cxn modelId="{E26AC962-3E9F-4BAD-BFAB-604423EA112C}" type="presParOf" srcId="{552D2337-8CC9-41F0-86BF-B633A60DD670}" destId="{9CB3ADAB-5D55-4677-BFF6-27AFF3E1DA6F}" srcOrd="0" destOrd="0" presId="urn:microsoft.com/office/officeart/2005/8/layout/orgChart1"/>
    <dgm:cxn modelId="{0466DE9F-B2B3-4F62-9F96-8E88D8C26761}" type="presParOf" srcId="{552D2337-8CC9-41F0-86BF-B633A60DD670}" destId="{EA08347B-9B08-405B-A7B3-D141F69D4843}" srcOrd="1" destOrd="0" presId="urn:microsoft.com/office/officeart/2005/8/layout/orgChart1"/>
    <dgm:cxn modelId="{E1601912-4008-4875-A026-B3ACB8469AE2}" type="presParOf" srcId="{EA08347B-9B08-405B-A7B3-D141F69D4843}" destId="{F5DFE1B9-B867-4C17-8A02-D0F1DE9FD739}" srcOrd="0" destOrd="0" presId="urn:microsoft.com/office/officeart/2005/8/layout/orgChart1"/>
    <dgm:cxn modelId="{2757EF05-1B21-4A4F-9C12-F0B09464D199}" type="presParOf" srcId="{F5DFE1B9-B867-4C17-8A02-D0F1DE9FD739}" destId="{2AF6B637-314B-4CDA-81B9-0566AD26FAED}" srcOrd="0" destOrd="0" presId="urn:microsoft.com/office/officeart/2005/8/layout/orgChart1"/>
    <dgm:cxn modelId="{166C99E1-8E0F-437D-AA67-A952485297B9}" type="presParOf" srcId="{F5DFE1B9-B867-4C17-8A02-D0F1DE9FD739}" destId="{ECFF678D-DD92-4733-9936-48F524EC96D3}" srcOrd="1" destOrd="0" presId="urn:microsoft.com/office/officeart/2005/8/layout/orgChart1"/>
    <dgm:cxn modelId="{CCF56373-D1BC-4953-BAA9-08AC72CA7573}" type="presParOf" srcId="{EA08347B-9B08-405B-A7B3-D141F69D4843}" destId="{5FBD440D-B8DD-4B3C-AD54-E59A303D8A7E}" srcOrd="1" destOrd="0" presId="urn:microsoft.com/office/officeart/2005/8/layout/orgChart1"/>
    <dgm:cxn modelId="{FA2BD8C7-EED7-4679-89B7-56797B1D764A}" type="presParOf" srcId="{5FBD440D-B8DD-4B3C-AD54-E59A303D8A7E}" destId="{FAA1C841-3AC5-4812-88ED-B06D7F815F09}" srcOrd="0" destOrd="0" presId="urn:microsoft.com/office/officeart/2005/8/layout/orgChart1"/>
    <dgm:cxn modelId="{AF163438-B979-4948-9870-FCD2BCE2860F}" type="presParOf" srcId="{5FBD440D-B8DD-4B3C-AD54-E59A303D8A7E}" destId="{F18EA8FC-B0A0-4488-A183-B01B25486CB3}" srcOrd="1" destOrd="0" presId="urn:microsoft.com/office/officeart/2005/8/layout/orgChart1"/>
    <dgm:cxn modelId="{B05B7D19-7963-4113-AF91-A0DD32BEA598}" type="presParOf" srcId="{F18EA8FC-B0A0-4488-A183-B01B25486CB3}" destId="{CD91D3B0-6E30-4DF7-B3D2-5F05E735257D}" srcOrd="0" destOrd="0" presId="urn:microsoft.com/office/officeart/2005/8/layout/orgChart1"/>
    <dgm:cxn modelId="{FCA51F5A-77D9-4B09-A6A1-B658D31E66D7}" type="presParOf" srcId="{CD91D3B0-6E30-4DF7-B3D2-5F05E735257D}" destId="{6602648A-DCC2-438B-BFA7-C82CD52913EB}" srcOrd="0" destOrd="0" presId="urn:microsoft.com/office/officeart/2005/8/layout/orgChart1"/>
    <dgm:cxn modelId="{9AAD4705-8FC1-4797-AC03-20274415C0D7}" type="presParOf" srcId="{CD91D3B0-6E30-4DF7-B3D2-5F05E735257D}" destId="{32F37680-2EC4-46FD-A52C-B6EA003ED307}" srcOrd="1" destOrd="0" presId="urn:microsoft.com/office/officeart/2005/8/layout/orgChart1"/>
    <dgm:cxn modelId="{1B96BE49-15FE-4FA0-99F1-D7FB2B50ADA4}" type="presParOf" srcId="{F18EA8FC-B0A0-4488-A183-B01B25486CB3}" destId="{A15D7975-2CF7-4E13-BF76-D8AEF82DC8FC}" srcOrd="1" destOrd="0" presId="urn:microsoft.com/office/officeart/2005/8/layout/orgChart1"/>
    <dgm:cxn modelId="{7694CB05-17E4-42B6-82C0-F60D0055FFAE}" type="presParOf" srcId="{F18EA8FC-B0A0-4488-A183-B01B25486CB3}" destId="{FA880320-070C-4464-8F9D-AB7DB30487B9}" srcOrd="2" destOrd="0" presId="urn:microsoft.com/office/officeart/2005/8/layout/orgChart1"/>
    <dgm:cxn modelId="{90DE61E9-AAD0-4507-8239-E074A1EB2A99}" type="presParOf" srcId="{EA08347B-9B08-405B-A7B3-D141F69D4843}" destId="{DB5F87B0-1E14-4435-B880-BD4F7D5EC7F5}" srcOrd="2" destOrd="0" presId="urn:microsoft.com/office/officeart/2005/8/layout/orgChart1"/>
    <dgm:cxn modelId="{1CF326A3-42E4-4B9F-B9F2-3BDD914C4023}" type="presParOf" srcId="{30D95FE3-5285-46C1-9113-1D8BECFBEAE4}" destId="{873EF617-F0CB-4EC8-A5A3-C8609637817C}" srcOrd="2" destOrd="0" presId="urn:microsoft.com/office/officeart/2005/8/layout/orgChart1"/>
    <dgm:cxn modelId="{EE5ED61B-20FD-4D80-9CA9-1DB031CA8770}" type="presParOf" srcId="{00078312-35A5-49F3-B6BA-D487E97B271F}" destId="{F04297A6-FBDB-4A4D-ABD9-8DFF3B6640C2}" srcOrd="2" destOrd="0" presId="urn:microsoft.com/office/officeart/2005/8/layout/orgChart1"/>
    <dgm:cxn modelId="{4B5FEFD5-C869-4BFA-A598-DD56F23884D3}" type="presParOf" srcId="{300D467E-402B-4D45-869B-9AEF85DCFB79}" destId="{A9C0AD86-A574-40E2-811A-0155D034682E}" srcOrd="4" destOrd="0" presId="urn:microsoft.com/office/officeart/2005/8/layout/orgChart1"/>
    <dgm:cxn modelId="{3D6A494F-C6FE-4166-8996-00B68B479BDA}" type="presParOf" srcId="{300D467E-402B-4D45-869B-9AEF85DCFB79}" destId="{983D74C4-0E6D-43AD-96C1-BFAEB0CF34A6}" srcOrd="5" destOrd="0" presId="urn:microsoft.com/office/officeart/2005/8/layout/orgChart1"/>
    <dgm:cxn modelId="{E87D2AF3-2952-4505-AD2E-C2D87BCA2B2D}" type="presParOf" srcId="{983D74C4-0E6D-43AD-96C1-BFAEB0CF34A6}" destId="{ECC97CDF-DFBF-4B2A-B42E-8816CB3CA006}" srcOrd="0" destOrd="0" presId="urn:microsoft.com/office/officeart/2005/8/layout/orgChart1"/>
    <dgm:cxn modelId="{4A9A313B-DE03-4DFB-A395-960A94A4AAC8}" type="presParOf" srcId="{ECC97CDF-DFBF-4B2A-B42E-8816CB3CA006}" destId="{6A096905-9CA4-4C8C-AFD0-D70FE8FFC39A}" srcOrd="0" destOrd="0" presId="urn:microsoft.com/office/officeart/2005/8/layout/orgChart1"/>
    <dgm:cxn modelId="{22C3A0E8-4F10-460F-89E8-2D0A7E788D45}" type="presParOf" srcId="{ECC97CDF-DFBF-4B2A-B42E-8816CB3CA006}" destId="{56E1CF5A-AD17-402A-92D8-933551EED704}" srcOrd="1" destOrd="0" presId="urn:microsoft.com/office/officeart/2005/8/layout/orgChart1"/>
    <dgm:cxn modelId="{3482BD2A-27E9-4DD6-BA6D-9322B0EA229D}" type="presParOf" srcId="{983D74C4-0E6D-43AD-96C1-BFAEB0CF34A6}" destId="{5FB28119-76DB-443A-B125-56F81230960C}" srcOrd="1" destOrd="0" presId="urn:microsoft.com/office/officeart/2005/8/layout/orgChart1"/>
    <dgm:cxn modelId="{EF51EDD0-41A4-4128-B72F-107B91E79A04}" type="presParOf" srcId="{983D74C4-0E6D-43AD-96C1-BFAEB0CF34A6}" destId="{785C273E-525C-4600-B5FB-EA7466143BD4}" srcOrd="2" destOrd="0" presId="urn:microsoft.com/office/officeart/2005/8/layout/orgChart1"/>
    <dgm:cxn modelId="{716C0116-CF2F-46A1-9C74-EC4E113D362A}" type="presParOf" srcId="{0CEB2766-30F9-46BC-B664-C8E1620FB9B0}" destId="{7ED3B886-6D77-4605-8451-CCB56245E63B}" srcOrd="2" destOrd="0" presId="urn:microsoft.com/office/officeart/2005/8/layout/orgChart1"/>
    <dgm:cxn modelId="{D485345D-A328-4FD0-A852-C3E6FD6E7F2E}" type="presParOf" srcId="{49538B66-028A-4612-A839-8DC4011DEE10}" destId="{F60B1321-98C2-467D-BA3D-8DF0770C6EF4}" srcOrd="2" destOrd="0" presId="urn:microsoft.com/office/officeart/2005/8/layout/orgChart1"/>
    <dgm:cxn modelId="{47E4E852-2813-4BCD-B249-F7101B481E2F}" type="presParOf" srcId="{ABD837A8-AAE8-4A49-B0B7-B15DFD094D16}" destId="{492F4D7C-D8F7-40D1-984C-3352CF9161EC}" srcOrd="2" destOrd="0" presId="urn:microsoft.com/office/officeart/2005/8/layout/orgChart1"/>
    <dgm:cxn modelId="{9D6B00E4-215A-42B3-A807-E246A8A95319}"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445A312B-47BA-46E3-BB42-99E88678EB50}" srcId="{9941FE08-370F-4C0B-B7C0-884491FBACBA}" destId="{FCBA488B-9379-4F1B-892B-A28167B00863}" srcOrd="0" destOrd="0" parTransId="{C07B5558-B5FE-4033-9577-DFA2DCB46ABC}" sibTransId="{BA6D7B16-722C-42F4-8E91-E36AA1D37DD9}"/>
    <dgm:cxn modelId="{D2C2D5D3-8192-4179-A6B3-D992F016AE30}" type="presOf" srcId="{4A85E487-6E50-47F8-9BCC-5096A248B99C}" destId="{A1FB83BE-5776-4010-A7A6-7F3F4E731814}" srcOrd="0" destOrd="0" presId="urn:microsoft.com/office/officeart/2005/8/layout/orgChart1"/>
    <dgm:cxn modelId="{FDF05CAA-8E76-495A-A4FB-8E4AFB51EC2F}" type="presOf" srcId="{07F2CDD9-1A3B-4040-9997-46948BF1F146}" destId="{171FAA40-658F-40AE-886D-668F6A84496F}"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71D5DF1D-D6BD-471A-84B6-F9138AA92423}" type="presOf" srcId="{30B491EF-D6AA-41ED-9CF5-86D4CE5F11F7}" destId="{92838054-8647-4A29-AE4D-9E1451370928}" srcOrd="0" destOrd="0" presId="urn:microsoft.com/office/officeart/2005/8/layout/orgChart1"/>
    <dgm:cxn modelId="{978070FE-DF93-4355-8867-4DB0E3A64011}" type="presOf" srcId="{E540E76C-ABB5-4F5F-BC7E-B5E2C2F51C06}" destId="{FAA1C841-3AC5-4812-88ED-B06D7F815F09}"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7D9169E8-4932-437D-AF6B-8B4187054E21}" type="presOf" srcId="{3B86EE78-4949-4B96-A226-46AE6C880DFC}" destId="{EF3F4C50-4436-47DE-AF21-D342B2399602}" srcOrd="0" destOrd="0" presId="urn:microsoft.com/office/officeart/2005/8/layout/orgChart1"/>
    <dgm:cxn modelId="{06802006-1B33-48DA-B8C7-7AAED11D6F1E}" type="presOf" srcId="{FCBA488B-9379-4F1B-892B-A28167B00863}" destId="{96FB7488-074D-46D9-AE79-0AED4196BDC6}" srcOrd="1" destOrd="0" presId="urn:microsoft.com/office/officeart/2005/8/layout/orgChart1"/>
    <dgm:cxn modelId="{9CB2F148-AB57-4745-9ACE-24D10D055659}" type="presOf" srcId="{30B491EF-D6AA-41ED-9CF5-86D4CE5F11F7}" destId="{71FED466-6470-4C3D-8ED9-FE1056355FF5}" srcOrd="1" destOrd="0" presId="urn:microsoft.com/office/officeart/2005/8/layout/orgChart1"/>
    <dgm:cxn modelId="{EEB1CA5F-E8A6-43ED-8FFA-E49E7FAA2B12}" type="presOf" srcId="{F48ECA67-F44F-4F2B-BE4B-265E2A06353D}" destId="{ECFF678D-DD92-4733-9936-48F524EC96D3}"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D58E9440-A333-46DC-AE7A-B5CC43A34675}" type="presOf" srcId="{4A85E487-6E50-47F8-9BCC-5096A248B99C}" destId="{FDF8D85E-94CD-44D9-A717-09E00C5A1765}" srcOrd="1" destOrd="0" presId="urn:microsoft.com/office/officeart/2005/8/layout/orgChart1"/>
    <dgm:cxn modelId="{5D1644E8-8E92-40A9-BF9D-9379DD52B12A}" type="presOf" srcId="{C43D2E28-0C1D-4816-8555-5F7DD35B3317}" destId="{2F0C6C9A-CAF6-4FE9-8ED2-DECEC25ED750}" srcOrd="0" destOrd="0" presId="urn:microsoft.com/office/officeart/2005/8/layout/orgChart1"/>
    <dgm:cxn modelId="{EB40036A-C99A-40E3-884A-A90291A29772}" type="presOf" srcId="{BB309E08-39F2-4600-AED5-49A2213CBA3E}" destId="{2076E856-FB22-45E0-A1C3-22CD6EBEE187}"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3F0B361C-FF91-4946-8FB6-23232D202138}" type="presOf" srcId="{531AE681-58F1-42E7-B95C-27968BFB14E7}" destId="{3B6FE21B-5573-4BBF-A262-9925E88E6771}" srcOrd="0" destOrd="0" presId="urn:microsoft.com/office/officeart/2005/8/layout/orgChart1"/>
    <dgm:cxn modelId="{60124156-5F6A-4851-AD69-A24DB4D17712}" type="presOf" srcId="{3AB46ACC-1AFA-475A-8B10-90CDFD73B014}" destId="{00AFFA76-1BB5-4ACD-9922-BB0BB297EF66}" srcOrd="0" destOrd="0" presId="urn:microsoft.com/office/officeart/2005/8/layout/orgChart1"/>
    <dgm:cxn modelId="{173ADDA7-695F-4F0B-B82D-9C0C822994B6}" type="presOf" srcId="{AADE4F90-6322-4A54-BEFF-AB3ECA0E4F29}" destId="{9CB3ADAB-5D55-4677-BFF6-27AFF3E1DA6F}"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DD0921AE-0646-4042-8540-C567129C896D}" type="presOf" srcId="{BB309E08-39F2-4600-AED5-49A2213CBA3E}" destId="{A9212D09-8CF8-4503-AAD0-DF7FCC2B7719}" srcOrd="1" destOrd="0" presId="urn:microsoft.com/office/officeart/2005/8/layout/orgChart1"/>
    <dgm:cxn modelId="{5A777C5C-67D7-405F-80AD-4BEC94BEED16}" type="presOf" srcId="{F48ECA67-F44F-4F2B-BE4B-265E2A06353D}" destId="{2AF6B637-314B-4CDA-81B9-0566AD26FAED}" srcOrd="0" destOrd="0" presId="urn:microsoft.com/office/officeart/2005/8/layout/orgChart1"/>
    <dgm:cxn modelId="{D7089DC3-3E34-4C02-ADE1-17A272A253F7}" type="presOf" srcId="{82466762-97D7-4752-95D6-1EA96F082D9A}" destId="{A9C0AD86-A574-40E2-811A-0155D034682E}" srcOrd="0" destOrd="0" presId="urn:microsoft.com/office/officeart/2005/8/layout/orgChart1"/>
    <dgm:cxn modelId="{0FB5199B-B058-472F-8ED4-416D30391375}" type="presOf" srcId="{C07B5558-B5FE-4033-9577-DFA2DCB46ABC}" destId="{9C74B01B-7088-4A33-8303-445D6CC28277}" srcOrd="0" destOrd="0" presId="urn:microsoft.com/office/officeart/2005/8/layout/orgChart1"/>
    <dgm:cxn modelId="{888EF1A3-D8F2-40BA-BE87-2246B15D2275}" type="presOf" srcId="{C43D2E28-0C1D-4816-8555-5F7DD35B3317}" destId="{7D1891B7-71E1-4466-9AD6-9E0CB6C68BCF}" srcOrd="1" destOrd="0" presId="urn:microsoft.com/office/officeart/2005/8/layout/orgChart1"/>
    <dgm:cxn modelId="{671BF608-6EB5-4E52-A731-3C6A173DAD70}" type="presOf" srcId="{9941FE08-370F-4C0B-B7C0-884491FBACBA}" destId="{A868FCB6-B149-45A8-89E7-F2D886F9A2EF}" srcOrd="1" destOrd="0" presId="urn:microsoft.com/office/officeart/2005/8/layout/orgChart1"/>
    <dgm:cxn modelId="{E325DA8E-26A3-4DC4-85EB-3D28801B2D06}" type="presOf" srcId="{BF6369B4-C7FC-48BE-8557-58DD6C7CB978}" destId="{6A096905-9CA4-4C8C-AFD0-D70FE8FFC39A}" srcOrd="0" destOrd="0" presId="urn:microsoft.com/office/officeart/2005/8/layout/orgChart1"/>
    <dgm:cxn modelId="{61A2FD75-95F3-42BB-B560-736C1AB7AAFE}" type="presOf" srcId="{F184975E-349A-4CBF-BB39-EC3617665101}" destId="{6602648A-DCC2-438B-BFA7-C82CD52913EB}"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6A4C10C6-5F90-42DB-B160-216735B4EED1}" type="presOf" srcId="{FCBA488B-9379-4F1B-892B-A28167B00863}" destId="{A637139C-3F30-4B0C-8BC7-BB9F64FF8A5C}" srcOrd="0" destOrd="0" presId="urn:microsoft.com/office/officeart/2005/8/layout/orgChart1"/>
    <dgm:cxn modelId="{5BF30BDB-A1F7-4285-AE2E-5CA00F1EDFC4}"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5C6D2AC5-FDCC-473A-BE7B-EDAC4BE913E9}" type="presOf" srcId="{D7E9DDF7-C64D-4FB2-BD8B-582A5976CE68}" destId="{1F4999B4-84D7-4628-9D54-A511E001FB8C}" srcOrd="1" destOrd="0" presId="urn:microsoft.com/office/officeart/2005/8/layout/orgChart1"/>
    <dgm:cxn modelId="{DB229108-981E-46F4-98A0-9C799F257E6A}" type="presOf" srcId="{BF6369B4-C7FC-48BE-8557-58DD6C7CB978}" destId="{56E1CF5A-AD17-402A-92D8-933551EED704}" srcOrd="1" destOrd="0" presId="urn:microsoft.com/office/officeart/2005/8/layout/orgChart1"/>
    <dgm:cxn modelId="{2025359F-01F4-4501-85DB-F36664F25D5B}" type="presOf" srcId="{D7E9DDF7-C64D-4FB2-BD8B-582A5976CE68}" destId="{4F536BCA-E3AE-4A22-8BBB-E20DB7A2B3BC}" srcOrd="0" destOrd="0" presId="urn:microsoft.com/office/officeart/2005/8/layout/orgChart1"/>
    <dgm:cxn modelId="{0AA192CB-E077-4CDE-B069-7C0CC86D9F20}" type="presOf" srcId="{3633DFA1-BF3C-4902-BA82-14D2DF83CB7D}" destId="{423DFD63-E907-4C73-B01B-DED6229F22AF}" srcOrd="0" destOrd="0" presId="urn:microsoft.com/office/officeart/2005/8/layout/orgChart1"/>
    <dgm:cxn modelId="{EF6CA82A-CF95-47FC-AFFD-73814D129ACC}" type="presOf" srcId="{F184975E-349A-4CBF-BB39-EC3617665101}" destId="{32F37680-2EC4-46FD-A52C-B6EA003ED307}" srcOrd="1" destOrd="0" presId="urn:microsoft.com/office/officeart/2005/8/layout/orgChart1"/>
    <dgm:cxn modelId="{30266BC1-DC1B-4A5A-BB10-2E1C0FB1E7F4}" type="presOf" srcId="{9941FE08-370F-4C0B-B7C0-884491FBACBA}" destId="{CB0FD2B3-98E1-4C63-95F2-24D1480A7A61}"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507A1B77-8115-4CD3-B800-2CCE32C06102}" type="presParOf" srcId="{1D20635F-232A-435B-A127-80E62CF29CD9}" destId="{F48C1AEF-05E5-456C-B8DA-7C1111BD394A}" srcOrd="0" destOrd="0" presId="urn:microsoft.com/office/officeart/2005/8/layout/orgChart1"/>
    <dgm:cxn modelId="{FB0B27C0-809E-4132-B667-4969AF9A5248}" type="presParOf" srcId="{F48C1AEF-05E5-456C-B8DA-7C1111BD394A}" destId="{EB15D458-A4B7-43A7-B3A5-F6C4748B18A1}" srcOrd="0" destOrd="0" presId="urn:microsoft.com/office/officeart/2005/8/layout/orgChart1"/>
    <dgm:cxn modelId="{80726BF6-A086-4D43-BB42-35CC7F36B819}" type="presParOf" srcId="{EB15D458-A4B7-43A7-B3A5-F6C4748B18A1}" destId="{2F0C6C9A-CAF6-4FE9-8ED2-DECEC25ED750}" srcOrd="0" destOrd="0" presId="urn:microsoft.com/office/officeart/2005/8/layout/orgChart1"/>
    <dgm:cxn modelId="{C72BEDD3-3C0E-4EE3-9167-F39472556AAC}" type="presParOf" srcId="{EB15D458-A4B7-43A7-B3A5-F6C4748B18A1}" destId="{7D1891B7-71E1-4466-9AD6-9E0CB6C68BCF}" srcOrd="1" destOrd="0" presId="urn:microsoft.com/office/officeart/2005/8/layout/orgChart1"/>
    <dgm:cxn modelId="{EF321996-A46F-4E98-9083-CB8477C97D82}" type="presParOf" srcId="{F48C1AEF-05E5-456C-B8DA-7C1111BD394A}" destId="{27326C9C-1BE3-4BBF-AF8A-D767694BBCEC}" srcOrd="1" destOrd="0" presId="urn:microsoft.com/office/officeart/2005/8/layout/orgChart1"/>
    <dgm:cxn modelId="{AEC50C26-A1CE-47DA-B292-D1080F51F794}" type="presParOf" srcId="{27326C9C-1BE3-4BBF-AF8A-D767694BBCEC}" destId="{171FAA40-658F-40AE-886D-668F6A84496F}" srcOrd="0" destOrd="0" presId="urn:microsoft.com/office/officeart/2005/8/layout/orgChart1"/>
    <dgm:cxn modelId="{04F12696-B652-40FD-B175-9969CBC6CDD7}" type="presParOf" srcId="{27326C9C-1BE3-4BBF-AF8A-D767694BBCEC}" destId="{ABD837A8-AAE8-4A49-B0B7-B15DFD094D16}" srcOrd="1" destOrd="0" presId="urn:microsoft.com/office/officeart/2005/8/layout/orgChart1"/>
    <dgm:cxn modelId="{BBF6AFA8-023C-4A88-9F0C-CC1E0316DDBA}" type="presParOf" srcId="{ABD837A8-AAE8-4A49-B0B7-B15DFD094D16}" destId="{43B3588B-D704-4A2F-9B45-D5FC432A835C}" srcOrd="0" destOrd="0" presId="urn:microsoft.com/office/officeart/2005/8/layout/orgChart1"/>
    <dgm:cxn modelId="{473D2A26-3018-4A90-9119-E678948F2E7A}" type="presParOf" srcId="{43B3588B-D704-4A2F-9B45-D5FC432A835C}" destId="{CB0FD2B3-98E1-4C63-95F2-24D1480A7A61}" srcOrd="0" destOrd="0" presId="urn:microsoft.com/office/officeart/2005/8/layout/orgChart1"/>
    <dgm:cxn modelId="{F59FFB03-54A9-442D-9DEC-38DB67602772}" type="presParOf" srcId="{43B3588B-D704-4A2F-9B45-D5FC432A835C}" destId="{A868FCB6-B149-45A8-89E7-F2D886F9A2EF}" srcOrd="1" destOrd="0" presId="urn:microsoft.com/office/officeart/2005/8/layout/orgChart1"/>
    <dgm:cxn modelId="{80403BE6-CEE7-4AE4-9075-4E77AE6DC0EE}" type="presParOf" srcId="{ABD837A8-AAE8-4A49-B0B7-B15DFD094D16}" destId="{59DB22D6-C223-4308-9C1B-761C8F8013BB}" srcOrd="1" destOrd="0" presId="urn:microsoft.com/office/officeart/2005/8/layout/orgChart1"/>
    <dgm:cxn modelId="{3C3AA35A-EF8A-46D1-93DD-B3D29AC2ACA3}" type="presParOf" srcId="{59DB22D6-C223-4308-9C1B-761C8F8013BB}" destId="{9C74B01B-7088-4A33-8303-445D6CC28277}" srcOrd="0" destOrd="0" presId="urn:microsoft.com/office/officeart/2005/8/layout/orgChart1"/>
    <dgm:cxn modelId="{5185C4C2-6F41-49B5-8946-37D6B2ED5E78}" type="presParOf" srcId="{59DB22D6-C223-4308-9C1B-761C8F8013BB}" destId="{49538B66-028A-4612-A839-8DC4011DEE10}" srcOrd="1" destOrd="0" presId="urn:microsoft.com/office/officeart/2005/8/layout/orgChart1"/>
    <dgm:cxn modelId="{3AD63B4D-BDEC-460B-8EB6-CF0AFB59CCD2}" type="presParOf" srcId="{49538B66-028A-4612-A839-8DC4011DEE10}" destId="{A9E97FCF-44A9-427C-A2EA-B9AD29817833}" srcOrd="0" destOrd="0" presId="urn:microsoft.com/office/officeart/2005/8/layout/orgChart1"/>
    <dgm:cxn modelId="{260F4C87-FF6A-42FB-BD4B-61808EC49FAD}" type="presParOf" srcId="{A9E97FCF-44A9-427C-A2EA-B9AD29817833}" destId="{A637139C-3F30-4B0C-8BC7-BB9F64FF8A5C}" srcOrd="0" destOrd="0" presId="urn:microsoft.com/office/officeart/2005/8/layout/orgChart1"/>
    <dgm:cxn modelId="{620F6026-1DC5-4B38-803B-A6340C88D5ED}" type="presParOf" srcId="{A9E97FCF-44A9-427C-A2EA-B9AD29817833}" destId="{96FB7488-074D-46D9-AE79-0AED4196BDC6}" srcOrd="1" destOrd="0" presId="urn:microsoft.com/office/officeart/2005/8/layout/orgChart1"/>
    <dgm:cxn modelId="{3A7A4CAC-2D91-45C9-B2C0-0396F7335351}" type="presParOf" srcId="{49538B66-028A-4612-A839-8DC4011DEE10}" destId="{67E0231F-7F5B-4541-8ECF-BEE9C02D3A9A}" srcOrd="1" destOrd="0" presId="urn:microsoft.com/office/officeart/2005/8/layout/orgChart1"/>
    <dgm:cxn modelId="{0DD4F9FA-8F10-42E9-AE81-5BF4B2D0419E}" type="presParOf" srcId="{67E0231F-7F5B-4541-8ECF-BEE9C02D3A9A}" destId="{423DFD63-E907-4C73-B01B-DED6229F22AF}" srcOrd="0" destOrd="0" presId="urn:microsoft.com/office/officeart/2005/8/layout/orgChart1"/>
    <dgm:cxn modelId="{3042510E-9ECE-49D6-95A5-2BF7051426C3}" type="presParOf" srcId="{67E0231F-7F5B-4541-8ECF-BEE9C02D3A9A}" destId="{0CEB2766-30F9-46BC-B664-C8E1620FB9B0}" srcOrd="1" destOrd="0" presId="urn:microsoft.com/office/officeart/2005/8/layout/orgChart1"/>
    <dgm:cxn modelId="{BA583D11-B8CB-4F98-B9B5-1C48164FEF63}" type="presParOf" srcId="{0CEB2766-30F9-46BC-B664-C8E1620FB9B0}" destId="{848188DE-98EA-4910-ADC2-3AC151B84885}" srcOrd="0" destOrd="0" presId="urn:microsoft.com/office/officeart/2005/8/layout/orgChart1"/>
    <dgm:cxn modelId="{A86B5B7D-AC3D-4FFD-8255-5E2E53F24929}" type="presParOf" srcId="{848188DE-98EA-4910-ADC2-3AC151B84885}" destId="{92838054-8647-4A29-AE4D-9E1451370928}" srcOrd="0" destOrd="0" presId="urn:microsoft.com/office/officeart/2005/8/layout/orgChart1"/>
    <dgm:cxn modelId="{015246B8-5BC9-4FF3-9D62-E095FFC287DC}" type="presParOf" srcId="{848188DE-98EA-4910-ADC2-3AC151B84885}" destId="{71FED466-6470-4C3D-8ED9-FE1056355FF5}" srcOrd="1" destOrd="0" presId="urn:microsoft.com/office/officeart/2005/8/layout/orgChart1"/>
    <dgm:cxn modelId="{1AEB38D1-C643-44B4-A5CB-B6FA7E470746}" type="presParOf" srcId="{0CEB2766-30F9-46BC-B664-C8E1620FB9B0}" destId="{300D467E-402B-4D45-869B-9AEF85DCFB79}" srcOrd="1" destOrd="0" presId="urn:microsoft.com/office/officeart/2005/8/layout/orgChart1"/>
    <dgm:cxn modelId="{CA829105-E5B7-42A9-B4E1-8C1347C552D1}" type="presParOf" srcId="{300D467E-402B-4D45-869B-9AEF85DCFB79}" destId="{00AFFA76-1BB5-4ACD-9922-BB0BB297EF66}" srcOrd="0" destOrd="0" presId="urn:microsoft.com/office/officeart/2005/8/layout/orgChart1"/>
    <dgm:cxn modelId="{7AD86634-E632-4947-8739-6D2B49406328}" type="presParOf" srcId="{300D467E-402B-4D45-869B-9AEF85DCFB79}" destId="{727AA113-BCB6-4C75-B9F8-50E1742515D4}" srcOrd="1" destOrd="0" presId="urn:microsoft.com/office/officeart/2005/8/layout/orgChart1"/>
    <dgm:cxn modelId="{702586F0-AD5A-4139-85BF-EC111E6979D8}" type="presParOf" srcId="{727AA113-BCB6-4C75-B9F8-50E1742515D4}" destId="{920A6AD6-DEA9-4931-AB0A-5D34F1B73CEA}" srcOrd="0" destOrd="0" presId="urn:microsoft.com/office/officeart/2005/8/layout/orgChart1"/>
    <dgm:cxn modelId="{8A5F5F20-CE2C-4592-AC0D-866A4ADD28C2}" type="presParOf" srcId="{920A6AD6-DEA9-4931-AB0A-5D34F1B73CEA}" destId="{2076E856-FB22-45E0-A1C3-22CD6EBEE187}" srcOrd="0" destOrd="0" presId="urn:microsoft.com/office/officeart/2005/8/layout/orgChart1"/>
    <dgm:cxn modelId="{65AFC653-6562-4414-9BD8-5DDFD6999CBB}" type="presParOf" srcId="{920A6AD6-DEA9-4931-AB0A-5D34F1B73CEA}" destId="{A9212D09-8CF8-4503-AAD0-DF7FCC2B7719}" srcOrd="1" destOrd="0" presId="urn:microsoft.com/office/officeart/2005/8/layout/orgChart1"/>
    <dgm:cxn modelId="{762755C2-DD14-4252-9AA7-39C04E3A73BD}" type="presParOf" srcId="{727AA113-BCB6-4C75-B9F8-50E1742515D4}" destId="{AFD0DFE5-2F62-49CA-9B2C-85D1F0E890B0}" srcOrd="1" destOrd="0" presId="urn:microsoft.com/office/officeart/2005/8/layout/orgChart1"/>
    <dgm:cxn modelId="{718F4D4D-61D8-4470-B4CF-93996E1EA536}" type="presParOf" srcId="{727AA113-BCB6-4C75-B9F8-50E1742515D4}" destId="{D368E159-303D-4535-9E39-7FCB89437992}" srcOrd="2" destOrd="0" presId="urn:microsoft.com/office/officeart/2005/8/layout/orgChart1"/>
    <dgm:cxn modelId="{4999C322-272F-4760-9D30-9E74E3575531}" type="presParOf" srcId="{300D467E-402B-4D45-869B-9AEF85DCFB79}" destId="{3B6FE21B-5573-4BBF-A262-9925E88E6771}" srcOrd="2" destOrd="0" presId="urn:microsoft.com/office/officeart/2005/8/layout/orgChart1"/>
    <dgm:cxn modelId="{B961F1E5-AEC6-4A03-83E9-DC61E917B65E}" type="presParOf" srcId="{300D467E-402B-4D45-869B-9AEF85DCFB79}" destId="{00078312-35A5-49F3-B6BA-D487E97B271F}" srcOrd="3" destOrd="0" presId="urn:microsoft.com/office/officeart/2005/8/layout/orgChart1"/>
    <dgm:cxn modelId="{533C2164-CF5C-4D54-9E21-E0C0FC92D3FC}" type="presParOf" srcId="{00078312-35A5-49F3-B6BA-D487E97B271F}" destId="{66831F75-0BB8-4A89-A81C-D9177F7D4D3C}" srcOrd="0" destOrd="0" presId="urn:microsoft.com/office/officeart/2005/8/layout/orgChart1"/>
    <dgm:cxn modelId="{E7DC1583-7742-47F1-AEFA-90EB98545BA4}" type="presParOf" srcId="{66831F75-0BB8-4A89-A81C-D9177F7D4D3C}" destId="{A1FB83BE-5776-4010-A7A6-7F3F4E731814}" srcOrd="0" destOrd="0" presId="urn:microsoft.com/office/officeart/2005/8/layout/orgChart1"/>
    <dgm:cxn modelId="{AFF30B87-5F72-41A3-8FCC-99C25B033994}" type="presParOf" srcId="{66831F75-0BB8-4A89-A81C-D9177F7D4D3C}" destId="{FDF8D85E-94CD-44D9-A717-09E00C5A1765}" srcOrd="1" destOrd="0" presId="urn:microsoft.com/office/officeart/2005/8/layout/orgChart1"/>
    <dgm:cxn modelId="{7EF2404C-5602-4ACD-A542-CE0A7260E49A}" type="presParOf" srcId="{00078312-35A5-49F3-B6BA-D487E97B271F}" destId="{03CB1262-BA64-4EB6-8B4F-3F6C180FC9D1}" srcOrd="1" destOrd="0" presId="urn:microsoft.com/office/officeart/2005/8/layout/orgChart1"/>
    <dgm:cxn modelId="{0417129F-8342-46C3-A811-FDF445BB40F9}" type="presParOf" srcId="{03CB1262-BA64-4EB6-8B4F-3F6C180FC9D1}" destId="{EF3F4C50-4436-47DE-AF21-D342B2399602}" srcOrd="0" destOrd="0" presId="urn:microsoft.com/office/officeart/2005/8/layout/orgChart1"/>
    <dgm:cxn modelId="{A6DEC249-7307-4C5D-9255-D668CE1EECF0}" type="presParOf" srcId="{03CB1262-BA64-4EB6-8B4F-3F6C180FC9D1}" destId="{30D95FE3-5285-46C1-9113-1D8BECFBEAE4}" srcOrd="1" destOrd="0" presId="urn:microsoft.com/office/officeart/2005/8/layout/orgChart1"/>
    <dgm:cxn modelId="{F571ED94-4271-4AB9-ACEE-DD88028EEA0E}" type="presParOf" srcId="{30D95FE3-5285-46C1-9113-1D8BECFBEAE4}" destId="{C8AEC35E-3CEB-4281-9CCD-755F0587BEBB}" srcOrd="0" destOrd="0" presId="urn:microsoft.com/office/officeart/2005/8/layout/orgChart1"/>
    <dgm:cxn modelId="{0E981F06-87D2-4A56-BFD0-9A40D6856C5F}" type="presParOf" srcId="{C8AEC35E-3CEB-4281-9CCD-755F0587BEBB}" destId="{4F536BCA-E3AE-4A22-8BBB-E20DB7A2B3BC}" srcOrd="0" destOrd="0" presId="urn:microsoft.com/office/officeart/2005/8/layout/orgChart1"/>
    <dgm:cxn modelId="{D0C2253B-B5C1-4036-8A0F-0A9778CD6A5C}" type="presParOf" srcId="{C8AEC35E-3CEB-4281-9CCD-755F0587BEBB}" destId="{1F4999B4-84D7-4628-9D54-A511E001FB8C}" srcOrd="1" destOrd="0" presId="urn:microsoft.com/office/officeart/2005/8/layout/orgChart1"/>
    <dgm:cxn modelId="{19AEC0E5-7112-41FC-8F93-C9BA0B43576B}" type="presParOf" srcId="{30D95FE3-5285-46C1-9113-1D8BECFBEAE4}" destId="{552D2337-8CC9-41F0-86BF-B633A60DD670}" srcOrd="1" destOrd="0" presId="urn:microsoft.com/office/officeart/2005/8/layout/orgChart1"/>
    <dgm:cxn modelId="{BAD459D5-65A4-45F0-828B-D0FC2381519F}" type="presParOf" srcId="{552D2337-8CC9-41F0-86BF-B633A60DD670}" destId="{9CB3ADAB-5D55-4677-BFF6-27AFF3E1DA6F}" srcOrd="0" destOrd="0" presId="urn:microsoft.com/office/officeart/2005/8/layout/orgChart1"/>
    <dgm:cxn modelId="{5EE34ADC-8356-4AA8-8F19-844ACA1CC96A}" type="presParOf" srcId="{552D2337-8CC9-41F0-86BF-B633A60DD670}" destId="{EA08347B-9B08-405B-A7B3-D141F69D4843}" srcOrd="1" destOrd="0" presId="urn:microsoft.com/office/officeart/2005/8/layout/orgChart1"/>
    <dgm:cxn modelId="{4837CB0B-8F21-486A-959E-EBABEB92E5BF}" type="presParOf" srcId="{EA08347B-9B08-405B-A7B3-D141F69D4843}" destId="{F5DFE1B9-B867-4C17-8A02-D0F1DE9FD739}" srcOrd="0" destOrd="0" presId="urn:microsoft.com/office/officeart/2005/8/layout/orgChart1"/>
    <dgm:cxn modelId="{4337FA63-1F24-4A98-9BA2-0CD4FC289033}" type="presParOf" srcId="{F5DFE1B9-B867-4C17-8A02-D0F1DE9FD739}" destId="{2AF6B637-314B-4CDA-81B9-0566AD26FAED}" srcOrd="0" destOrd="0" presId="urn:microsoft.com/office/officeart/2005/8/layout/orgChart1"/>
    <dgm:cxn modelId="{C6296189-9B34-48EE-A8B5-7AB8A3745D26}" type="presParOf" srcId="{F5DFE1B9-B867-4C17-8A02-D0F1DE9FD739}" destId="{ECFF678D-DD92-4733-9936-48F524EC96D3}" srcOrd="1" destOrd="0" presId="urn:microsoft.com/office/officeart/2005/8/layout/orgChart1"/>
    <dgm:cxn modelId="{872A5F6D-D7E8-4067-9C17-E295EF3D5345}" type="presParOf" srcId="{EA08347B-9B08-405B-A7B3-D141F69D4843}" destId="{5FBD440D-B8DD-4B3C-AD54-E59A303D8A7E}" srcOrd="1" destOrd="0" presId="urn:microsoft.com/office/officeart/2005/8/layout/orgChart1"/>
    <dgm:cxn modelId="{61845EB9-3658-4E1F-AA97-AB712B4A6A2B}" type="presParOf" srcId="{5FBD440D-B8DD-4B3C-AD54-E59A303D8A7E}" destId="{FAA1C841-3AC5-4812-88ED-B06D7F815F09}" srcOrd="0" destOrd="0" presId="urn:microsoft.com/office/officeart/2005/8/layout/orgChart1"/>
    <dgm:cxn modelId="{7FD71C05-EFDD-4757-B284-14737038402D}" type="presParOf" srcId="{5FBD440D-B8DD-4B3C-AD54-E59A303D8A7E}" destId="{F18EA8FC-B0A0-4488-A183-B01B25486CB3}" srcOrd="1" destOrd="0" presId="urn:microsoft.com/office/officeart/2005/8/layout/orgChart1"/>
    <dgm:cxn modelId="{F1BDD971-00D6-4F57-A528-93D0CBF5E7B5}" type="presParOf" srcId="{F18EA8FC-B0A0-4488-A183-B01B25486CB3}" destId="{CD91D3B0-6E30-4DF7-B3D2-5F05E735257D}" srcOrd="0" destOrd="0" presId="urn:microsoft.com/office/officeart/2005/8/layout/orgChart1"/>
    <dgm:cxn modelId="{6FDF536C-D76E-497E-8C16-6B005CE29C16}" type="presParOf" srcId="{CD91D3B0-6E30-4DF7-B3D2-5F05E735257D}" destId="{6602648A-DCC2-438B-BFA7-C82CD52913EB}" srcOrd="0" destOrd="0" presId="urn:microsoft.com/office/officeart/2005/8/layout/orgChart1"/>
    <dgm:cxn modelId="{ECBAF5BF-C8EF-40EF-AEE1-FC0EAFB1C04A}" type="presParOf" srcId="{CD91D3B0-6E30-4DF7-B3D2-5F05E735257D}" destId="{32F37680-2EC4-46FD-A52C-B6EA003ED307}" srcOrd="1" destOrd="0" presId="urn:microsoft.com/office/officeart/2005/8/layout/orgChart1"/>
    <dgm:cxn modelId="{47FE8ED9-6841-420B-B478-E113EC946A63}" type="presParOf" srcId="{F18EA8FC-B0A0-4488-A183-B01B25486CB3}" destId="{A15D7975-2CF7-4E13-BF76-D8AEF82DC8FC}" srcOrd="1" destOrd="0" presId="urn:microsoft.com/office/officeart/2005/8/layout/orgChart1"/>
    <dgm:cxn modelId="{0249C8E4-261B-48DB-B301-0848D2D3E56C}" type="presParOf" srcId="{F18EA8FC-B0A0-4488-A183-B01B25486CB3}" destId="{FA880320-070C-4464-8F9D-AB7DB30487B9}" srcOrd="2" destOrd="0" presId="urn:microsoft.com/office/officeart/2005/8/layout/orgChart1"/>
    <dgm:cxn modelId="{B9D94041-5E8F-40F8-8849-B6D1A3191378}" type="presParOf" srcId="{EA08347B-9B08-405B-A7B3-D141F69D4843}" destId="{DB5F87B0-1E14-4435-B880-BD4F7D5EC7F5}" srcOrd="2" destOrd="0" presId="urn:microsoft.com/office/officeart/2005/8/layout/orgChart1"/>
    <dgm:cxn modelId="{8662DCF4-556B-47ED-8A5E-F9356194F67B}" type="presParOf" srcId="{30D95FE3-5285-46C1-9113-1D8BECFBEAE4}" destId="{873EF617-F0CB-4EC8-A5A3-C8609637817C}" srcOrd="2" destOrd="0" presId="urn:microsoft.com/office/officeart/2005/8/layout/orgChart1"/>
    <dgm:cxn modelId="{50E06A66-52CE-41AA-8DD4-CC880BAB4BD3}" type="presParOf" srcId="{00078312-35A5-49F3-B6BA-D487E97B271F}" destId="{F04297A6-FBDB-4A4D-ABD9-8DFF3B6640C2}" srcOrd="2" destOrd="0" presId="urn:microsoft.com/office/officeart/2005/8/layout/orgChart1"/>
    <dgm:cxn modelId="{232C87EB-FBBE-4443-BEDF-9B1702702C2F}" type="presParOf" srcId="{300D467E-402B-4D45-869B-9AEF85DCFB79}" destId="{A9C0AD86-A574-40E2-811A-0155D034682E}" srcOrd="4" destOrd="0" presId="urn:microsoft.com/office/officeart/2005/8/layout/orgChart1"/>
    <dgm:cxn modelId="{24A36599-15F2-48E6-BE3C-68BB677F8153}" type="presParOf" srcId="{300D467E-402B-4D45-869B-9AEF85DCFB79}" destId="{983D74C4-0E6D-43AD-96C1-BFAEB0CF34A6}" srcOrd="5" destOrd="0" presId="urn:microsoft.com/office/officeart/2005/8/layout/orgChart1"/>
    <dgm:cxn modelId="{823B7CD2-F1A2-42F7-8489-B7A0396E87D2}" type="presParOf" srcId="{983D74C4-0E6D-43AD-96C1-BFAEB0CF34A6}" destId="{ECC97CDF-DFBF-4B2A-B42E-8816CB3CA006}" srcOrd="0" destOrd="0" presId="urn:microsoft.com/office/officeart/2005/8/layout/orgChart1"/>
    <dgm:cxn modelId="{A6578CD9-99C7-4940-BCDC-981625E9E96B}" type="presParOf" srcId="{ECC97CDF-DFBF-4B2A-B42E-8816CB3CA006}" destId="{6A096905-9CA4-4C8C-AFD0-D70FE8FFC39A}" srcOrd="0" destOrd="0" presId="urn:microsoft.com/office/officeart/2005/8/layout/orgChart1"/>
    <dgm:cxn modelId="{CE417517-FF30-46ED-A0B3-968C6085F8B9}" type="presParOf" srcId="{ECC97CDF-DFBF-4B2A-B42E-8816CB3CA006}" destId="{56E1CF5A-AD17-402A-92D8-933551EED704}" srcOrd="1" destOrd="0" presId="urn:microsoft.com/office/officeart/2005/8/layout/orgChart1"/>
    <dgm:cxn modelId="{183AD0A7-8972-477F-8E31-62B500EF0F7E}" type="presParOf" srcId="{983D74C4-0E6D-43AD-96C1-BFAEB0CF34A6}" destId="{5FB28119-76DB-443A-B125-56F81230960C}" srcOrd="1" destOrd="0" presId="urn:microsoft.com/office/officeart/2005/8/layout/orgChart1"/>
    <dgm:cxn modelId="{1D9898E6-5560-411C-ACB5-D518136D9F75}" type="presParOf" srcId="{983D74C4-0E6D-43AD-96C1-BFAEB0CF34A6}" destId="{785C273E-525C-4600-B5FB-EA7466143BD4}" srcOrd="2" destOrd="0" presId="urn:microsoft.com/office/officeart/2005/8/layout/orgChart1"/>
    <dgm:cxn modelId="{FDE6B023-87CB-4EC7-AD03-733B1B9C0774}" type="presParOf" srcId="{0CEB2766-30F9-46BC-B664-C8E1620FB9B0}" destId="{7ED3B886-6D77-4605-8451-CCB56245E63B}" srcOrd="2" destOrd="0" presId="urn:microsoft.com/office/officeart/2005/8/layout/orgChart1"/>
    <dgm:cxn modelId="{88BD4DF6-1F7E-48B5-924A-FE6D4B4FEF37}" type="presParOf" srcId="{49538B66-028A-4612-A839-8DC4011DEE10}" destId="{F60B1321-98C2-467D-BA3D-8DF0770C6EF4}" srcOrd="2" destOrd="0" presId="urn:microsoft.com/office/officeart/2005/8/layout/orgChart1"/>
    <dgm:cxn modelId="{B5482DBB-74FD-4FBE-BB8C-21D0F1F4AB8E}" type="presParOf" srcId="{ABD837A8-AAE8-4A49-B0B7-B15DFD094D16}" destId="{492F4D7C-D8F7-40D1-984C-3352CF9161EC}" srcOrd="2" destOrd="0" presId="urn:microsoft.com/office/officeart/2005/8/layout/orgChart1"/>
    <dgm:cxn modelId="{07C342F9-6903-4BAD-98CE-FB7E6BC853E1}"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E3755D10-72A3-4EEF-AE3E-6F84D192B637}" type="presOf" srcId="{9941FE08-370F-4C0B-B7C0-884491FBACBA}" destId="{A868FCB6-B149-45A8-89E7-F2D886F9A2EF}" srcOrd="1" destOrd="0" presId="urn:microsoft.com/office/officeart/2005/8/layout/orgChart1"/>
    <dgm:cxn modelId="{802814F7-F9BD-4E0B-BE67-0DDBEDD3E8E4}" type="presOf" srcId="{F48ECA67-F44F-4F2B-BE4B-265E2A06353D}" destId="{ECFF678D-DD92-4733-9936-48F524EC96D3}" srcOrd="1" destOrd="0" presId="urn:microsoft.com/office/officeart/2005/8/layout/orgChart1"/>
    <dgm:cxn modelId="{1FC43130-2ADB-42F6-87CB-15E8DF272C0E}" type="presOf" srcId="{4A85E487-6E50-47F8-9BCC-5096A248B99C}" destId="{A1FB83BE-5776-4010-A7A6-7F3F4E731814}"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599B5E6-3CF9-41F6-8719-CF841A9A281C}" type="presOf" srcId="{531AE681-58F1-42E7-B95C-27968BFB14E7}" destId="{3B6FE21B-5573-4BBF-A262-9925E88E6771}"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38E2B833-7B0F-401A-A780-BDCF46F3A906}" type="presOf" srcId="{3AB46ACC-1AFA-475A-8B10-90CDFD73B014}" destId="{00AFFA76-1BB5-4ACD-9922-BB0BB297EF66}" srcOrd="0" destOrd="0" presId="urn:microsoft.com/office/officeart/2005/8/layout/orgChart1"/>
    <dgm:cxn modelId="{12E6A9F8-8143-49AA-846C-C5A020849422}" type="presOf" srcId="{D7E9DDF7-C64D-4FB2-BD8B-582A5976CE68}" destId="{1F4999B4-84D7-4628-9D54-A511E001FB8C}" srcOrd="1" destOrd="0" presId="urn:microsoft.com/office/officeart/2005/8/layout/orgChart1"/>
    <dgm:cxn modelId="{EDB8D769-FF9D-4A91-8B40-48E6DF2112CE}" type="presOf" srcId="{9941FE08-370F-4C0B-B7C0-884491FBACBA}" destId="{CB0FD2B3-98E1-4C63-95F2-24D1480A7A61}" srcOrd="0" destOrd="0" presId="urn:microsoft.com/office/officeart/2005/8/layout/orgChart1"/>
    <dgm:cxn modelId="{CAAC26FA-248F-406D-8ADA-4BE76968C1F4}" type="presOf" srcId="{F703D087-E0E7-4964-89D9-C54985F6A02C}" destId="{1D20635F-232A-435B-A127-80E62CF29CD9}" srcOrd="0" destOrd="0" presId="urn:microsoft.com/office/officeart/2005/8/layout/orgChart1"/>
    <dgm:cxn modelId="{8221DEFF-8102-4CA9-A7AA-35EBCD1EA96C}" type="presOf" srcId="{C07B5558-B5FE-4033-9577-DFA2DCB46ABC}" destId="{9C74B01B-7088-4A33-8303-445D6CC28277}" srcOrd="0" destOrd="0" presId="urn:microsoft.com/office/officeart/2005/8/layout/orgChart1"/>
    <dgm:cxn modelId="{272734D0-C802-4D61-9F9D-5FA019283858}" type="presOf" srcId="{C43D2E28-0C1D-4816-8555-5F7DD35B3317}" destId="{7D1891B7-71E1-4466-9AD6-9E0CB6C68BC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378F7A12-3D37-48E5-9C26-640DE0CDBCCC}" type="presOf" srcId="{4A85E487-6E50-47F8-9BCC-5096A248B99C}" destId="{FDF8D85E-94CD-44D9-A717-09E00C5A1765}" srcOrd="1" destOrd="0" presId="urn:microsoft.com/office/officeart/2005/8/layout/orgChart1"/>
    <dgm:cxn modelId="{4C57046E-9FB7-4A6D-A37D-6C18965936E0}" type="presOf" srcId="{30B491EF-D6AA-41ED-9CF5-86D4CE5F11F7}" destId="{92838054-8647-4A29-AE4D-9E1451370928}" srcOrd="0" destOrd="0" presId="urn:microsoft.com/office/officeart/2005/8/layout/orgChart1"/>
    <dgm:cxn modelId="{F5E321FF-32AD-4491-83FF-1E6C5C8857DA}" type="presOf" srcId="{BB309E08-39F2-4600-AED5-49A2213CBA3E}" destId="{A9212D09-8CF8-4503-AAD0-DF7FCC2B7719}" srcOrd="1" destOrd="0" presId="urn:microsoft.com/office/officeart/2005/8/layout/orgChart1"/>
    <dgm:cxn modelId="{2F358BF9-6545-4721-977A-6FE31C7CB398}" type="presOf" srcId="{BF6369B4-C7FC-48BE-8557-58DD6C7CB978}" destId="{6A096905-9CA4-4C8C-AFD0-D70FE8FFC39A}" srcOrd="0" destOrd="0" presId="urn:microsoft.com/office/officeart/2005/8/layout/orgChart1"/>
    <dgm:cxn modelId="{F2C42FED-FBB7-4AC0-8EAF-6A4D3DCCD0F5}" type="presOf" srcId="{BF6369B4-C7FC-48BE-8557-58DD6C7CB978}" destId="{56E1CF5A-AD17-402A-92D8-933551EED704}" srcOrd="1" destOrd="0" presId="urn:microsoft.com/office/officeart/2005/8/layout/orgChart1"/>
    <dgm:cxn modelId="{60B1257F-64E1-4A4D-BF7D-028B4B380FAC}" type="presOf" srcId="{82466762-97D7-4752-95D6-1EA96F082D9A}" destId="{A9C0AD86-A574-40E2-811A-0155D034682E}"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33B9724-1BD2-4170-85BB-105E2ED4C5E0}" type="presOf" srcId="{30B491EF-D6AA-41ED-9CF5-86D4CE5F11F7}" destId="{71FED466-6470-4C3D-8ED9-FE1056355FF5}" srcOrd="1" destOrd="0" presId="urn:microsoft.com/office/officeart/2005/8/layout/orgChart1"/>
    <dgm:cxn modelId="{F6C8F1AB-0D97-4D5F-81C2-3A311B09E487}" type="presOf" srcId="{3B86EE78-4949-4B96-A226-46AE6C880DFC}" destId="{EF3F4C50-4436-47DE-AF21-D342B2399602}"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73BC4CBC-7D6D-432E-A20C-B7A86A746430}" type="presOf" srcId="{3633DFA1-BF3C-4902-BA82-14D2DF83CB7D}" destId="{423DFD63-E907-4C73-B01B-DED6229F22AF}" srcOrd="0" destOrd="0" presId="urn:microsoft.com/office/officeart/2005/8/layout/orgChart1"/>
    <dgm:cxn modelId="{7BC1D1ED-BA74-4E6B-81F5-EF9F11328414}" type="presOf" srcId="{C43D2E28-0C1D-4816-8555-5F7DD35B3317}" destId="{2F0C6C9A-CAF6-4FE9-8ED2-DECEC25ED750}"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ED67DEE-EA46-4306-9D4F-C30E2BDB33EB}" type="presOf" srcId="{BB309E08-39F2-4600-AED5-49A2213CBA3E}" destId="{2076E856-FB22-45E0-A1C3-22CD6EBEE187}" srcOrd="0" destOrd="0" presId="urn:microsoft.com/office/officeart/2005/8/layout/orgChart1"/>
    <dgm:cxn modelId="{B083A114-302E-4EFE-B8C1-EAE8C7EAA273}" type="presOf" srcId="{D7E9DDF7-C64D-4FB2-BD8B-582A5976CE68}" destId="{4F536BCA-E3AE-4A22-8BBB-E20DB7A2B3BC}" srcOrd="0" destOrd="0" presId="urn:microsoft.com/office/officeart/2005/8/layout/orgChart1"/>
    <dgm:cxn modelId="{CA258EDE-BFDF-41C6-9F17-92E52E290108}" type="presOf" srcId="{F184975E-349A-4CBF-BB39-EC3617665101}" destId="{6602648A-DCC2-438B-BFA7-C82CD52913EB}" srcOrd="0" destOrd="0" presId="urn:microsoft.com/office/officeart/2005/8/layout/orgChart1"/>
    <dgm:cxn modelId="{B637B916-99F3-470E-A509-1414C72080E9}" type="presOf" srcId="{07F2CDD9-1A3B-4040-9997-46948BF1F146}" destId="{171FAA40-658F-40AE-886D-668F6A84496F}" srcOrd="0" destOrd="0" presId="urn:microsoft.com/office/officeart/2005/8/layout/orgChart1"/>
    <dgm:cxn modelId="{68A78240-A819-41A8-ADE1-3395362BE794}" type="presOf" srcId="{FCBA488B-9379-4F1B-892B-A28167B00863}" destId="{96FB7488-074D-46D9-AE79-0AED4196BDC6}" srcOrd="1" destOrd="0" presId="urn:microsoft.com/office/officeart/2005/8/layout/orgChart1"/>
    <dgm:cxn modelId="{5C88515D-61BF-479C-A6D0-5683F3D40DC7}" type="presOf" srcId="{F48ECA67-F44F-4F2B-BE4B-265E2A06353D}" destId="{2AF6B637-314B-4CDA-81B9-0566AD26FAED}" srcOrd="0" destOrd="0" presId="urn:microsoft.com/office/officeart/2005/8/layout/orgChart1"/>
    <dgm:cxn modelId="{1568EC03-7F54-4A3F-A057-5242BA374870}" type="presOf" srcId="{E540E76C-ABB5-4F5F-BC7E-B5E2C2F51C06}" destId="{FAA1C841-3AC5-4812-88ED-B06D7F815F09}" srcOrd="0" destOrd="0" presId="urn:microsoft.com/office/officeart/2005/8/layout/orgChart1"/>
    <dgm:cxn modelId="{05B93BCE-94FE-402F-A4A8-D07E6A4B9B20}" type="presOf" srcId="{AADE4F90-6322-4A54-BEFF-AB3ECA0E4F29}" destId="{9CB3ADAB-5D55-4677-BFF6-27AFF3E1DA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5AA05F3-771E-4449-AF48-6C5E5DA35539}" type="presOf" srcId="{F184975E-349A-4CBF-BB39-EC3617665101}" destId="{32F37680-2EC4-46FD-A52C-B6EA003ED307}"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C58F377A-9BE8-4E41-83B7-22DFB48A1069}" type="presOf" srcId="{FCBA488B-9379-4F1B-892B-A28167B00863}" destId="{A637139C-3F30-4B0C-8BC7-BB9F64FF8A5C}"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F5AD4F30-214F-4003-B155-EDDADAB42E29}" type="presParOf" srcId="{1D20635F-232A-435B-A127-80E62CF29CD9}" destId="{F48C1AEF-05E5-456C-B8DA-7C1111BD394A}" srcOrd="0" destOrd="0" presId="urn:microsoft.com/office/officeart/2005/8/layout/orgChart1"/>
    <dgm:cxn modelId="{C1BFAD8A-C9C0-4BC0-BCAC-5645101CC47F}" type="presParOf" srcId="{F48C1AEF-05E5-456C-B8DA-7C1111BD394A}" destId="{EB15D458-A4B7-43A7-B3A5-F6C4748B18A1}" srcOrd="0" destOrd="0" presId="urn:microsoft.com/office/officeart/2005/8/layout/orgChart1"/>
    <dgm:cxn modelId="{5396573A-3A67-4571-8BAD-BB061443A6D8}" type="presParOf" srcId="{EB15D458-A4B7-43A7-B3A5-F6C4748B18A1}" destId="{2F0C6C9A-CAF6-4FE9-8ED2-DECEC25ED750}" srcOrd="0" destOrd="0" presId="urn:microsoft.com/office/officeart/2005/8/layout/orgChart1"/>
    <dgm:cxn modelId="{3D91A608-CC09-4C27-B74D-A602691BF7C8}" type="presParOf" srcId="{EB15D458-A4B7-43A7-B3A5-F6C4748B18A1}" destId="{7D1891B7-71E1-4466-9AD6-9E0CB6C68BCF}" srcOrd="1" destOrd="0" presId="urn:microsoft.com/office/officeart/2005/8/layout/orgChart1"/>
    <dgm:cxn modelId="{CCBFDEF2-39A1-4E71-93CD-34FBDFD6C2B3}" type="presParOf" srcId="{F48C1AEF-05E5-456C-B8DA-7C1111BD394A}" destId="{27326C9C-1BE3-4BBF-AF8A-D767694BBCEC}" srcOrd="1" destOrd="0" presId="urn:microsoft.com/office/officeart/2005/8/layout/orgChart1"/>
    <dgm:cxn modelId="{7AF176F3-FF46-44BA-8C6D-820724780049}" type="presParOf" srcId="{27326C9C-1BE3-4BBF-AF8A-D767694BBCEC}" destId="{171FAA40-658F-40AE-886D-668F6A84496F}" srcOrd="0" destOrd="0" presId="urn:microsoft.com/office/officeart/2005/8/layout/orgChart1"/>
    <dgm:cxn modelId="{9E464602-A508-48EC-92F5-3C9D63AEE5C0}" type="presParOf" srcId="{27326C9C-1BE3-4BBF-AF8A-D767694BBCEC}" destId="{ABD837A8-AAE8-4A49-B0B7-B15DFD094D16}" srcOrd="1" destOrd="0" presId="urn:microsoft.com/office/officeart/2005/8/layout/orgChart1"/>
    <dgm:cxn modelId="{E20B0CA1-6DB6-4912-8416-99115E984A74}" type="presParOf" srcId="{ABD837A8-AAE8-4A49-B0B7-B15DFD094D16}" destId="{43B3588B-D704-4A2F-9B45-D5FC432A835C}" srcOrd="0" destOrd="0" presId="urn:microsoft.com/office/officeart/2005/8/layout/orgChart1"/>
    <dgm:cxn modelId="{D82411F9-B04E-4E23-9C61-DFDF5E20AC09}" type="presParOf" srcId="{43B3588B-D704-4A2F-9B45-D5FC432A835C}" destId="{CB0FD2B3-98E1-4C63-95F2-24D1480A7A61}" srcOrd="0" destOrd="0" presId="urn:microsoft.com/office/officeart/2005/8/layout/orgChart1"/>
    <dgm:cxn modelId="{C5C001B3-72B8-4631-BBC9-D591B2EF42CE}" type="presParOf" srcId="{43B3588B-D704-4A2F-9B45-D5FC432A835C}" destId="{A868FCB6-B149-45A8-89E7-F2D886F9A2EF}" srcOrd="1" destOrd="0" presId="urn:microsoft.com/office/officeart/2005/8/layout/orgChart1"/>
    <dgm:cxn modelId="{C55453FD-C37F-4988-8E88-EA0FDDE955A9}" type="presParOf" srcId="{ABD837A8-AAE8-4A49-B0B7-B15DFD094D16}" destId="{59DB22D6-C223-4308-9C1B-761C8F8013BB}" srcOrd="1" destOrd="0" presId="urn:microsoft.com/office/officeart/2005/8/layout/orgChart1"/>
    <dgm:cxn modelId="{6BF77086-71B8-4E55-8BD7-BD24DF68EE9B}" type="presParOf" srcId="{59DB22D6-C223-4308-9C1B-761C8F8013BB}" destId="{9C74B01B-7088-4A33-8303-445D6CC28277}" srcOrd="0" destOrd="0" presId="urn:microsoft.com/office/officeart/2005/8/layout/orgChart1"/>
    <dgm:cxn modelId="{5430F829-C32E-4851-B4AC-3C0B19D02F8F}" type="presParOf" srcId="{59DB22D6-C223-4308-9C1B-761C8F8013BB}" destId="{49538B66-028A-4612-A839-8DC4011DEE10}" srcOrd="1" destOrd="0" presId="urn:microsoft.com/office/officeart/2005/8/layout/orgChart1"/>
    <dgm:cxn modelId="{81148E00-FFC7-4FF4-9DEB-6999B63946EE}" type="presParOf" srcId="{49538B66-028A-4612-A839-8DC4011DEE10}" destId="{A9E97FCF-44A9-427C-A2EA-B9AD29817833}" srcOrd="0" destOrd="0" presId="urn:microsoft.com/office/officeart/2005/8/layout/orgChart1"/>
    <dgm:cxn modelId="{D81B1992-45A7-4DC8-86CD-5F995A26491C}" type="presParOf" srcId="{A9E97FCF-44A9-427C-A2EA-B9AD29817833}" destId="{A637139C-3F30-4B0C-8BC7-BB9F64FF8A5C}" srcOrd="0" destOrd="0" presId="urn:microsoft.com/office/officeart/2005/8/layout/orgChart1"/>
    <dgm:cxn modelId="{B8AF12A7-62EB-4D31-95E7-9C2B2D3A93BC}" type="presParOf" srcId="{A9E97FCF-44A9-427C-A2EA-B9AD29817833}" destId="{96FB7488-074D-46D9-AE79-0AED4196BDC6}" srcOrd="1" destOrd="0" presId="urn:microsoft.com/office/officeart/2005/8/layout/orgChart1"/>
    <dgm:cxn modelId="{1BBD375C-17A4-46D9-A263-8C42131FFFF9}" type="presParOf" srcId="{49538B66-028A-4612-A839-8DC4011DEE10}" destId="{67E0231F-7F5B-4541-8ECF-BEE9C02D3A9A}" srcOrd="1" destOrd="0" presId="urn:microsoft.com/office/officeart/2005/8/layout/orgChart1"/>
    <dgm:cxn modelId="{20A38C68-9497-4E56-A1C7-407AD5975CDB}" type="presParOf" srcId="{67E0231F-7F5B-4541-8ECF-BEE9C02D3A9A}" destId="{423DFD63-E907-4C73-B01B-DED6229F22AF}" srcOrd="0" destOrd="0" presId="urn:microsoft.com/office/officeart/2005/8/layout/orgChart1"/>
    <dgm:cxn modelId="{915634FD-9DC7-4357-8EB8-BFA339FC21C9}" type="presParOf" srcId="{67E0231F-7F5B-4541-8ECF-BEE9C02D3A9A}" destId="{0CEB2766-30F9-46BC-B664-C8E1620FB9B0}" srcOrd="1" destOrd="0" presId="urn:microsoft.com/office/officeart/2005/8/layout/orgChart1"/>
    <dgm:cxn modelId="{C2167226-D3B3-4BFB-90B6-3A3D34E176B4}" type="presParOf" srcId="{0CEB2766-30F9-46BC-B664-C8E1620FB9B0}" destId="{848188DE-98EA-4910-ADC2-3AC151B84885}" srcOrd="0" destOrd="0" presId="urn:microsoft.com/office/officeart/2005/8/layout/orgChart1"/>
    <dgm:cxn modelId="{7D8B26A3-D023-49F6-9798-5730D4167C7D}" type="presParOf" srcId="{848188DE-98EA-4910-ADC2-3AC151B84885}" destId="{92838054-8647-4A29-AE4D-9E1451370928}" srcOrd="0" destOrd="0" presId="urn:microsoft.com/office/officeart/2005/8/layout/orgChart1"/>
    <dgm:cxn modelId="{1833D515-B938-4FC5-A130-EBAB734A9DAA}" type="presParOf" srcId="{848188DE-98EA-4910-ADC2-3AC151B84885}" destId="{71FED466-6470-4C3D-8ED9-FE1056355FF5}" srcOrd="1" destOrd="0" presId="urn:microsoft.com/office/officeart/2005/8/layout/orgChart1"/>
    <dgm:cxn modelId="{409D2E15-4C13-4A17-88CD-10389EBE79A1}" type="presParOf" srcId="{0CEB2766-30F9-46BC-B664-C8E1620FB9B0}" destId="{300D467E-402B-4D45-869B-9AEF85DCFB79}" srcOrd="1" destOrd="0" presId="urn:microsoft.com/office/officeart/2005/8/layout/orgChart1"/>
    <dgm:cxn modelId="{3E257AE6-48E6-4D5F-B96B-D30D59DA6FD9}" type="presParOf" srcId="{300D467E-402B-4D45-869B-9AEF85DCFB79}" destId="{00AFFA76-1BB5-4ACD-9922-BB0BB297EF66}" srcOrd="0" destOrd="0" presId="urn:microsoft.com/office/officeart/2005/8/layout/orgChart1"/>
    <dgm:cxn modelId="{74C0DF40-3312-4092-8852-A09197002EA8}" type="presParOf" srcId="{300D467E-402B-4D45-869B-9AEF85DCFB79}" destId="{727AA113-BCB6-4C75-B9F8-50E1742515D4}" srcOrd="1" destOrd="0" presId="urn:microsoft.com/office/officeart/2005/8/layout/orgChart1"/>
    <dgm:cxn modelId="{FE2B63F6-BC39-4EA9-9040-C40BD9ED02F4}" type="presParOf" srcId="{727AA113-BCB6-4C75-B9F8-50E1742515D4}" destId="{920A6AD6-DEA9-4931-AB0A-5D34F1B73CEA}" srcOrd="0" destOrd="0" presId="urn:microsoft.com/office/officeart/2005/8/layout/orgChart1"/>
    <dgm:cxn modelId="{70252D7B-1B4E-447A-8EF4-903D0AA6E059}" type="presParOf" srcId="{920A6AD6-DEA9-4931-AB0A-5D34F1B73CEA}" destId="{2076E856-FB22-45E0-A1C3-22CD6EBEE187}" srcOrd="0" destOrd="0" presId="urn:microsoft.com/office/officeart/2005/8/layout/orgChart1"/>
    <dgm:cxn modelId="{87A97FD1-7FB1-4A55-95D3-C52957B5CC72}" type="presParOf" srcId="{920A6AD6-DEA9-4931-AB0A-5D34F1B73CEA}" destId="{A9212D09-8CF8-4503-AAD0-DF7FCC2B7719}" srcOrd="1" destOrd="0" presId="urn:microsoft.com/office/officeart/2005/8/layout/orgChart1"/>
    <dgm:cxn modelId="{D857A648-B45E-40E3-806E-C929E438DADC}" type="presParOf" srcId="{727AA113-BCB6-4C75-B9F8-50E1742515D4}" destId="{AFD0DFE5-2F62-49CA-9B2C-85D1F0E890B0}" srcOrd="1" destOrd="0" presId="urn:microsoft.com/office/officeart/2005/8/layout/orgChart1"/>
    <dgm:cxn modelId="{9788229C-9EE9-46E3-AE29-56A0510E0FDD}" type="presParOf" srcId="{727AA113-BCB6-4C75-B9F8-50E1742515D4}" destId="{D368E159-303D-4535-9E39-7FCB89437992}" srcOrd="2" destOrd="0" presId="urn:microsoft.com/office/officeart/2005/8/layout/orgChart1"/>
    <dgm:cxn modelId="{A03DB4E6-060E-4F9C-83C1-AA2B3222701D}" type="presParOf" srcId="{300D467E-402B-4D45-869B-9AEF85DCFB79}" destId="{3B6FE21B-5573-4BBF-A262-9925E88E6771}" srcOrd="2" destOrd="0" presId="urn:microsoft.com/office/officeart/2005/8/layout/orgChart1"/>
    <dgm:cxn modelId="{EFB8E2BF-1FFF-4F90-8128-EAB8F0D4D765}" type="presParOf" srcId="{300D467E-402B-4D45-869B-9AEF85DCFB79}" destId="{00078312-35A5-49F3-B6BA-D487E97B271F}" srcOrd="3" destOrd="0" presId="urn:microsoft.com/office/officeart/2005/8/layout/orgChart1"/>
    <dgm:cxn modelId="{54DF184B-9E3A-44E9-8DD8-CD9A9CD1450F}" type="presParOf" srcId="{00078312-35A5-49F3-B6BA-D487E97B271F}" destId="{66831F75-0BB8-4A89-A81C-D9177F7D4D3C}" srcOrd="0" destOrd="0" presId="urn:microsoft.com/office/officeart/2005/8/layout/orgChart1"/>
    <dgm:cxn modelId="{3FB9F3BA-8430-48D4-ADE5-F32B79D8C188}" type="presParOf" srcId="{66831F75-0BB8-4A89-A81C-D9177F7D4D3C}" destId="{A1FB83BE-5776-4010-A7A6-7F3F4E731814}" srcOrd="0" destOrd="0" presId="urn:microsoft.com/office/officeart/2005/8/layout/orgChart1"/>
    <dgm:cxn modelId="{ED59FD50-9C17-4E3D-9488-09B24CCE8104}" type="presParOf" srcId="{66831F75-0BB8-4A89-A81C-D9177F7D4D3C}" destId="{FDF8D85E-94CD-44D9-A717-09E00C5A1765}" srcOrd="1" destOrd="0" presId="urn:microsoft.com/office/officeart/2005/8/layout/orgChart1"/>
    <dgm:cxn modelId="{E5304C39-B94D-4694-B885-562B4CCBCE20}" type="presParOf" srcId="{00078312-35A5-49F3-B6BA-D487E97B271F}" destId="{03CB1262-BA64-4EB6-8B4F-3F6C180FC9D1}" srcOrd="1" destOrd="0" presId="urn:microsoft.com/office/officeart/2005/8/layout/orgChart1"/>
    <dgm:cxn modelId="{1141E2E0-4187-46D2-8CFA-AD61124C8BFD}" type="presParOf" srcId="{03CB1262-BA64-4EB6-8B4F-3F6C180FC9D1}" destId="{EF3F4C50-4436-47DE-AF21-D342B2399602}" srcOrd="0" destOrd="0" presId="urn:microsoft.com/office/officeart/2005/8/layout/orgChart1"/>
    <dgm:cxn modelId="{CE7E508F-D093-4C04-BDAF-E3C8984A01D0}" type="presParOf" srcId="{03CB1262-BA64-4EB6-8B4F-3F6C180FC9D1}" destId="{30D95FE3-5285-46C1-9113-1D8BECFBEAE4}" srcOrd="1" destOrd="0" presId="urn:microsoft.com/office/officeart/2005/8/layout/orgChart1"/>
    <dgm:cxn modelId="{40DE9BB7-D3E8-4732-8C8B-2695941748B7}" type="presParOf" srcId="{30D95FE3-5285-46C1-9113-1D8BECFBEAE4}" destId="{C8AEC35E-3CEB-4281-9CCD-755F0587BEBB}" srcOrd="0" destOrd="0" presId="urn:microsoft.com/office/officeart/2005/8/layout/orgChart1"/>
    <dgm:cxn modelId="{22E84A7E-A4DA-4978-B052-60A99D292F03}" type="presParOf" srcId="{C8AEC35E-3CEB-4281-9CCD-755F0587BEBB}" destId="{4F536BCA-E3AE-4A22-8BBB-E20DB7A2B3BC}" srcOrd="0" destOrd="0" presId="urn:microsoft.com/office/officeart/2005/8/layout/orgChart1"/>
    <dgm:cxn modelId="{EDDC81E4-B032-4702-861A-7977879AF750}" type="presParOf" srcId="{C8AEC35E-3CEB-4281-9CCD-755F0587BEBB}" destId="{1F4999B4-84D7-4628-9D54-A511E001FB8C}" srcOrd="1" destOrd="0" presId="urn:microsoft.com/office/officeart/2005/8/layout/orgChart1"/>
    <dgm:cxn modelId="{2B780D79-7E1B-4A08-9721-1A7EDA8766A5}" type="presParOf" srcId="{30D95FE3-5285-46C1-9113-1D8BECFBEAE4}" destId="{552D2337-8CC9-41F0-86BF-B633A60DD670}" srcOrd="1" destOrd="0" presId="urn:microsoft.com/office/officeart/2005/8/layout/orgChart1"/>
    <dgm:cxn modelId="{080FF871-163F-4731-B83F-06F7CC87E84F}" type="presParOf" srcId="{552D2337-8CC9-41F0-86BF-B633A60DD670}" destId="{9CB3ADAB-5D55-4677-BFF6-27AFF3E1DA6F}" srcOrd="0" destOrd="0" presId="urn:microsoft.com/office/officeart/2005/8/layout/orgChart1"/>
    <dgm:cxn modelId="{8B2A1B55-76B7-4CD7-947C-B4A5F2BA643F}" type="presParOf" srcId="{552D2337-8CC9-41F0-86BF-B633A60DD670}" destId="{EA08347B-9B08-405B-A7B3-D141F69D4843}" srcOrd="1" destOrd="0" presId="urn:microsoft.com/office/officeart/2005/8/layout/orgChart1"/>
    <dgm:cxn modelId="{65BB8EC4-A7DD-46DC-894D-296E386F00B4}" type="presParOf" srcId="{EA08347B-9B08-405B-A7B3-D141F69D4843}" destId="{F5DFE1B9-B867-4C17-8A02-D0F1DE9FD739}" srcOrd="0" destOrd="0" presId="urn:microsoft.com/office/officeart/2005/8/layout/orgChart1"/>
    <dgm:cxn modelId="{37999B52-BCC9-4882-95F3-9617539DA1DD}" type="presParOf" srcId="{F5DFE1B9-B867-4C17-8A02-D0F1DE9FD739}" destId="{2AF6B637-314B-4CDA-81B9-0566AD26FAED}" srcOrd="0" destOrd="0" presId="urn:microsoft.com/office/officeart/2005/8/layout/orgChart1"/>
    <dgm:cxn modelId="{D5DF8E0F-43EC-4455-8A6F-C289345F4020}" type="presParOf" srcId="{F5DFE1B9-B867-4C17-8A02-D0F1DE9FD739}" destId="{ECFF678D-DD92-4733-9936-48F524EC96D3}" srcOrd="1" destOrd="0" presId="urn:microsoft.com/office/officeart/2005/8/layout/orgChart1"/>
    <dgm:cxn modelId="{5F72170A-B593-4D39-927F-C00C87CB7D32}" type="presParOf" srcId="{EA08347B-9B08-405B-A7B3-D141F69D4843}" destId="{5FBD440D-B8DD-4B3C-AD54-E59A303D8A7E}" srcOrd="1" destOrd="0" presId="urn:microsoft.com/office/officeart/2005/8/layout/orgChart1"/>
    <dgm:cxn modelId="{25C6ADC4-FF84-46F5-9D1E-810E4302FD59}" type="presParOf" srcId="{5FBD440D-B8DD-4B3C-AD54-E59A303D8A7E}" destId="{FAA1C841-3AC5-4812-88ED-B06D7F815F09}" srcOrd="0" destOrd="0" presId="urn:microsoft.com/office/officeart/2005/8/layout/orgChart1"/>
    <dgm:cxn modelId="{591CDBFF-FE47-429B-B4A5-1A63ECF8FA39}" type="presParOf" srcId="{5FBD440D-B8DD-4B3C-AD54-E59A303D8A7E}" destId="{F18EA8FC-B0A0-4488-A183-B01B25486CB3}" srcOrd="1" destOrd="0" presId="urn:microsoft.com/office/officeart/2005/8/layout/orgChart1"/>
    <dgm:cxn modelId="{7DF02F7F-F27A-4698-B34C-D25B4CC26D16}" type="presParOf" srcId="{F18EA8FC-B0A0-4488-A183-B01B25486CB3}" destId="{CD91D3B0-6E30-4DF7-B3D2-5F05E735257D}" srcOrd="0" destOrd="0" presId="urn:microsoft.com/office/officeart/2005/8/layout/orgChart1"/>
    <dgm:cxn modelId="{1A710AE1-3C1B-4A05-9048-0831FA968331}" type="presParOf" srcId="{CD91D3B0-6E30-4DF7-B3D2-5F05E735257D}" destId="{6602648A-DCC2-438B-BFA7-C82CD52913EB}" srcOrd="0" destOrd="0" presId="urn:microsoft.com/office/officeart/2005/8/layout/orgChart1"/>
    <dgm:cxn modelId="{07A1B094-71BA-40A2-9D89-7470122695CA}" type="presParOf" srcId="{CD91D3B0-6E30-4DF7-B3D2-5F05E735257D}" destId="{32F37680-2EC4-46FD-A52C-B6EA003ED307}" srcOrd="1" destOrd="0" presId="urn:microsoft.com/office/officeart/2005/8/layout/orgChart1"/>
    <dgm:cxn modelId="{D736DEAA-E757-48BD-A61D-536DE8326BEC}" type="presParOf" srcId="{F18EA8FC-B0A0-4488-A183-B01B25486CB3}" destId="{A15D7975-2CF7-4E13-BF76-D8AEF82DC8FC}" srcOrd="1" destOrd="0" presId="urn:microsoft.com/office/officeart/2005/8/layout/orgChart1"/>
    <dgm:cxn modelId="{8ADDDE3D-B3B4-4A7F-9B5C-9C9F67C2447C}" type="presParOf" srcId="{F18EA8FC-B0A0-4488-A183-B01B25486CB3}" destId="{FA880320-070C-4464-8F9D-AB7DB30487B9}" srcOrd="2" destOrd="0" presId="urn:microsoft.com/office/officeart/2005/8/layout/orgChart1"/>
    <dgm:cxn modelId="{4CD4042C-EBF1-4F92-96F0-87EF37BCA2BB}" type="presParOf" srcId="{EA08347B-9B08-405B-A7B3-D141F69D4843}" destId="{DB5F87B0-1E14-4435-B880-BD4F7D5EC7F5}" srcOrd="2" destOrd="0" presId="urn:microsoft.com/office/officeart/2005/8/layout/orgChart1"/>
    <dgm:cxn modelId="{57F3D071-DFB1-42EE-B4CD-B69D97739515}" type="presParOf" srcId="{30D95FE3-5285-46C1-9113-1D8BECFBEAE4}" destId="{873EF617-F0CB-4EC8-A5A3-C8609637817C}" srcOrd="2" destOrd="0" presId="urn:microsoft.com/office/officeart/2005/8/layout/orgChart1"/>
    <dgm:cxn modelId="{5B0FA5CF-4C55-4017-A229-B6825E9B19BA}" type="presParOf" srcId="{00078312-35A5-49F3-B6BA-D487E97B271F}" destId="{F04297A6-FBDB-4A4D-ABD9-8DFF3B6640C2}" srcOrd="2" destOrd="0" presId="urn:microsoft.com/office/officeart/2005/8/layout/orgChart1"/>
    <dgm:cxn modelId="{94357310-7B15-4E6A-BBAE-3CE840ED2D23}" type="presParOf" srcId="{300D467E-402B-4D45-869B-9AEF85DCFB79}" destId="{A9C0AD86-A574-40E2-811A-0155D034682E}" srcOrd="4" destOrd="0" presId="urn:microsoft.com/office/officeart/2005/8/layout/orgChart1"/>
    <dgm:cxn modelId="{8DF29C1D-42D8-4DD4-8837-A68DAD51FD62}" type="presParOf" srcId="{300D467E-402B-4D45-869B-9AEF85DCFB79}" destId="{983D74C4-0E6D-43AD-96C1-BFAEB0CF34A6}" srcOrd="5" destOrd="0" presId="urn:microsoft.com/office/officeart/2005/8/layout/orgChart1"/>
    <dgm:cxn modelId="{D2C8CDC4-27CA-474D-87DE-75B8690F9708}" type="presParOf" srcId="{983D74C4-0E6D-43AD-96C1-BFAEB0CF34A6}" destId="{ECC97CDF-DFBF-4B2A-B42E-8816CB3CA006}" srcOrd="0" destOrd="0" presId="urn:microsoft.com/office/officeart/2005/8/layout/orgChart1"/>
    <dgm:cxn modelId="{4CD0DC52-A010-436E-8192-CCF38D6440CD}" type="presParOf" srcId="{ECC97CDF-DFBF-4B2A-B42E-8816CB3CA006}" destId="{6A096905-9CA4-4C8C-AFD0-D70FE8FFC39A}" srcOrd="0" destOrd="0" presId="urn:microsoft.com/office/officeart/2005/8/layout/orgChart1"/>
    <dgm:cxn modelId="{9A4E2E90-B620-4139-B88B-251B4CFE4A59}" type="presParOf" srcId="{ECC97CDF-DFBF-4B2A-B42E-8816CB3CA006}" destId="{56E1CF5A-AD17-402A-92D8-933551EED704}" srcOrd="1" destOrd="0" presId="urn:microsoft.com/office/officeart/2005/8/layout/orgChart1"/>
    <dgm:cxn modelId="{7129BDB2-08C2-429F-9931-740114E5897C}" type="presParOf" srcId="{983D74C4-0E6D-43AD-96C1-BFAEB0CF34A6}" destId="{5FB28119-76DB-443A-B125-56F81230960C}" srcOrd="1" destOrd="0" presId="urn:microsoft.com/office/officeart/2005/8/layout/orgChart1"/>
    <dgm:cxn modelId="{53171050-8FD7-4C9A-9DAD-5F0F0299C5DD}" type="presParOf" srcId="{983D74C4-0E6D-43AD-96C1-BFAEB0CF34A6}" destId="{785C273E-525C-4600-B5FB-EA7466143BD4}" srcOrd="2" destOrd="0" presId="urn:microsoft.com/office/officeart/2005/8/layout/orgChart1"/>
    <dgm:cxn modelId="{C5C30424-67C3-417E-9A3B-DA9ADC4B3529}" type="presParOf" srcId="{0CEB2766-30F9-46BC-B664-C8E1620FB9B0}" destId="{7ED3B886-6D77-4605-8451-CCB56245E63B}" srcOrd="2" destOrd="0" presId="urn:microsoft.com/office/officeart/2005/8/layout/orgChart1"/>
    <dgm:cxn modelId="{9D7886B6-2AA3-47E1-A5E5-43429499C11E}" type="presParOf" srcId="{49538B66-028A-4612-A839-8DC4011DEE10}" destId="{F60B1321-98C2-467D-BA3D-8DF0770C6EF4}" srcOrd="2" destOrd="0" presId="urn:microsoft.com/office/officeart/2005/8/layout/orgChart1"/>
    <dgm:cxn modelId="{33D066AB-09BF-4F52-9AE1-7330B4204F3B}" type="presParOf" srcId="{ABD837A8-AAE8-4A49-B0B7-B15DFD094D16}" destId="{492F4D7C-D8F7-40D1-984C-3352CF9161EC}" srcOrd="2" destOrd="0" presId="urn:microsoft.com/office/officeart/2005/8/layout/orgChart1"/>
    <dgm:cxn modelId="{C19CA405-B04B-48EA-991F-FA97FB7321D5}"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944FDF0B-A5BB-487F-8DB0-06949BF4F290}" type="presOf" srcId="{D7E9DDF7-C64D-4FB2-BD8B-582A5976CE68}" destId="{4F536BCA-E3AE-4A22-8BBB-E20DB7A2B3BC}" srcOrd="0" destOrd="0" presId="urn:microsoft.com/office/officeart/2005/8/layout/orgChart1"/>
    <dgm:cxn modelId="{6869B05E-0F79-4974-96DC-4467A7581558}" type="presOf" srcId="{F703D087-E0E7-4964-89D9-C54985F6A02C}" destId="{1D20635F-232A-435B-A127-80E62CF29CD9}" srcOrd="0" destOrd="0" presId="urn:microsoft.com/office/officeart/2005/8/layout/orgChart1"/>
    <dgm:cxn modelId="{3D1A8E1D-F2B3-4743-9FCC-3C05B1972614}" type="presOf" srcId="{531AE681-58F1-42E7-B95C-27968BFB14E7}" destId="{3B6FE21B-5573-4BBF-A262-9925E88E6771}"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59E2EDF4-26D9-4049-89D2-06B187823D8A}" type="presOf" srcId="{4A85E487-6E50-47F8-9BCC-5096A248B99C}" destId="{A1FB83BE-5776-4010-A7A6-7F3F4E731814}" srcOrd="0" destOrd="0" presId="urn:microsoft.com/office/officeart/2005/8/layout/orgChart1"/>
    <dgm:cxn modelId="{9578C1B5-A5EA-45F5-A283-3F599ABBC3BE}" type="presOf" srcId="{30B491EF-D6AA-41ED-9CF5-86D4CE5F11F7}" destId="{92838054-8647-4A29-AE4D-9E1451370928}" srcOrd="0" destOrd="0" presId="urn:microsoft.com/office/officeart/2005/8/layout/orgChart1"/>
    <dgm:cxn modelId="{832738F2-0575-4FC7-9EE5-3BED566C114F}" type="presOf" srcId="{BB309E08-39F2-4600-AED5-49A2213CBA3E}" destId="{2076E856-FB22-45E0-A1C3-22CD6EBEE187}"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114CF52C-3C41-41EF-A2EA-B4B7BEF1E50C}" type="presOf" srcId="{FCBA488B-9379-4F1B-892B-A28167B00863}" destId="{A637139C-3F30-4B0C-8BC7-BB9F64FF8A5C}" srcOrd="0" destOrd="0" presId="urn:microsoft.com/office/officeart/2005/8/layout/orgChart1"/>
    <dgm:cxn modelId="{DA1CA472-24F5-430C-BA21-992D87748604}" type="presOf" srcId="{F184975E-349A-4CBF-BB39-EC3617665101}" destId="{6602648A-DCC2-438B-BFA7-C82CD52913EB}" srcOrd="0" destOrd="0" presId="urn:microsoft.com/office/officeart/2005/8/layout/orgChart1"/>
    <dgm:cxn modelId="{0D55D636-7CA9-4447-86B0-D8FA3F141E6F}" type="presOf" srcId="{07F2CDD9-1A3B-4040-9997-46948BF1F146}" destId="{171FAA40-658F-40AE-886D-668F6A84496F}" srcOrd="0" destOrd="0" presId="urn:microsoft.com/office/officeart/2005/8/layout/orgChart1"/>
    <dgm:cxn modelId="{549D2DB6-0056-45AA-91D4-074DCC6EE145}" type="presOf" srcId="{C07B5558-B5FE-4033-9577-DFA2DCB46ABC}" destId="{9C74B01B-7088-4A33-8303-445D6CC28277}" srcOrd="0" destOrd="0" presId="urn:microsoft.com/office/officeart/2005/8/layout/orgChart1"/>
    <dgm:cxn modelId="{DCFDF0B7-3B7C-4A33-BC4C-ECE8110A9544}" type="presOf" srcId="{30B491EF-D6AA-41ED-9CF5-86D4CE5F11F7}" destId="{71FED466-6470-4C3D-8ED9-FE1056355FF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D27C3C0B-0BE9-4F7C-9DD9-64FC595F1E3F}" type="presOf" srcId="{3B86EE78-4949-4B96-A226-46AE6C880DFC}" destId="{EF3F4C50-4436-47DE-AF21-D342B2399602}"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58A132B6-7AF3-4F23-9955-DC2C517CEE19}" type="presOf" srcId="{82466762-97D7-4752-95D6-1EA96F082D9A}" destId="{A9C0AD86-A574-40E2-811A-0155D034682E}" srcOrd="0" destOrd="0" presId="urn:microsoft.com/office/officeart/2005/8/layout/orgChart1"/>
    <dgm:cxn modelId="{DC0D14DF-5767-4CF3-96CA-2962D1E8FF8E}" type="presOf" srcId="{AADE4F90-6322-4A54-BEFF-AB3ECA0E4F29}" destId="{9CB3ADAB-5D55-4677-BFF6-27AFF3E1DA6F}"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6161EC8-595C-412C-B8EF-A2B953B64152}" type="presOf" srcId="{C43D2E28-0C1D-4816-8555-5F7DD35B3317}" destId="{2F0C6C9A-CAF6-4FE9-8ED2-DECEC25ED750}" srcOrd="0" destOrd="0" presId="urn:microsoft.com/office/officeart/2005/8/layout/orgChart1"/>
    <dgm:cxn modelId="{12665F1C-23F9-4CB6-9B23-EF5D70042E06}" type="presOf" srcId="{F48ECA67-F44F-4F2B-BE4B-265E2A06353D}" destId="{ECFF678D-DD92-4733-9936-48F524EC96D3}" srcOrd="1" destOrd="0" presId="urn:microsoft.com/office/officeart/2005/8/layout/orgChart1"/>
    <dgm:cxn modelId="{8C283DA0-FEA3-46E1-A071-03790F3B447C}" type="presOf" srcId="{9941FE08-370F-4C0B-B7C0-884491FBACBA}" destId="{CB0FD2B3-98E1-4C63-95F2-24D1480A7A61}" srcOrd="0" destOrd="0" presId="urn:microsoft.com/office/officeart/2005/8/layout/orgChart1"/>
    <dgm:cxn modelId="{B1C2CF9D-D825-4003-950D-83B96FACA41F}" type="presOf" srcId="{FCBA488B-9379-4F1B-892B-A28167B00863}" destId="{96FB7488-074D-46D9-AE79-0AED4196BDC6}" srcOrd="1" destOrd="0" presId="urn:microsoft.com/office/officeart/2005/8/layout/orgChart1"/>
    <dgm:cxn modelId="{F1C9F098-5A47-49CA-A13F-F2A746046349}" type="presOf" srcId="{C43D2E28-0C1D-4816-8555-5F7DD35B3317}" destId="{7D1891B7-71E1-4466-9AD6-9E0CB6C68BCF}" srcOrd="1" destOrd="0" presId="urn:microsoft.com/office/officeart/2005/8/layout/orgChart1"/>
    <dgm:cxn modelId="{307C8DC3-F90A-4B4A-A709-D8194103DBC1}" type="presOf" srcId="{4A85E487-6E50-47F8-9BCC-5096A248B99C}" destId="{FDF8D85E-94CD-44D9-A717-09E00C5A1765}" srcOrd="1" destOrd="0" presId="urn:microsoft.com/office/officeart/2005/8/layout/orgChart1"/>
    <dgm:cxn modelId="{8CA4626C-90A6-4171-B00F-BD52281515B0}" type="presOf" srcId="{E540E76C-ABB5-4F5F-BC7E-B5E2C2F51C06}" destId="{FAA1C841-3AC5-4812-88ED-B06D7F815F09}" srcOrd="0" destOrd="0" presId="urn:microsoft.com/office/officeart/2005/8/layout/orgChart1"/>
    <dgm:cxn modelId="{12266F03-33B3-48B6-9518-914BA249702E}" type="presOf" srcId="{3633DFA1-BF3C-4902-BA82-14D2DF83CB7D}" destId="{423DFD63-E907-4C73-B01B-DED6229F22AF}" srcOrd="0" destOrd="0" presId="urn:microsoft.com/office/officeart/2005/8/layout/orgChart1"/>
    <dgm:cxn modelId="{E9888F49-B34F-47E6-98E8-B0330E4470EC}" type="presOf" srcId="{9941FE08-370F-4C0B-B7C0-884491FBACBA}" destId="{A868FCB6-B149-45A8-89E7-F2D886F9A2EF}" srcOrd="1" destOrd="0" presId="urn:microsoft.com/office/officeart/2005/8/layout/orgChart1"/>
    <dgm:cxn modelId="{0CA8FA9D-BF54-4B7E-BAFB-7C82378A33F1}" type="presOf" srcId="{F48ECA67-F44F-4F2B-BE4B-265E2A06353D}" destId="{2AF6B637-314B-4CDA-81B9-0566AD26FAED}"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10702114-4A2B-4C26-A5E6-97715D2ED507}" type="presOf" srcId="{BF6369B4-C7FC-48BE-8557-58DD6C7CB978}" destId="{6A096905-9CA4-4C8C-AFD0-D70FE8FFC39A}"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96C13C02-0103-4E09-AB67-97880E8B5821}" type="presOf" srcId="{F184975E-349A-4CBF-BB39-EC3617665101}" destId="{32F37680-2EC4-46FD-A52C-B6EA003ED307}" srcOrd="1" destOrd="0" presId="urn:microsoft.com/office/officeart/2005/8/layout/orgChart1"/>
    <dgm:cxn modelId="{176C37BD-C42A-41C8-AE25-3FD83E6E216B}" type="presOf" srcId="{BF6369B4-C7FC-48BE-8557-58DD6C7CB978}" destId="{56E1CF5A-AD17-402A-92D8-933551EED704}"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EA593C7-82B6-480C-96CC-FE18038DD41B}" type="presOf" srcId="{BB309E08-39F2-4600-AED5-49A2213CBA3E}" destId="{A9212D09-8CF8-4503-AAD0-DF7FCC2B7719}" srcOrd="1" destOrd="0" presId="urn:microsoft.com/office/officeart/2005/8/layout/orgChart1"/>
    <dgm:cxn modelId="{279278CB-B0EE-46F2-AA95-9CB23E39AAD3}" type="presOf" srcId="{D7E9DDF7-C64D-4FB2-BD8B-582A5976CE68}" destId="{1F4999B4-84D7-4628-9D54-A511E001FB8C}" srcOrd="1" destOrd="0" presId="urn:microsoft.com/office/officeart/2005/8/layout/orgChart1"/>
    <dgm:cxn modelId="{E3573E98-A480-4D6F-9DB0-43326E86CB23}" type="presOf" srcId="{3AB46ACC-1AFA-475A-8B10-90CDFD73B014}" destId="{00AFFA76-1BB5-4ACD-9922-BB0BB297EF66}" srcOrd="0" destOrd="0" presId="urn:microsoft.com/office/officeart/2005/8/layout/orgChart1"/>
    <dgm:cxn modelId="{FF5D117B-7143-45F9-B4A3-31381A9B1105}" type="presParOf" srcId="{1D20635F-232A-435B-A127-80E62CF29CD9}" destId="{F48C1AEF-05E5-456C-B8DA-7C1111BD394A}" srcOrd="0" destOrd="0" presId="urn:microsoft.com/office/officeart/2005/8/layout/orgChart1"/>
    <dgm:cxn modelId="{E74407AA-E9FF-4D1F-8B6A-1BD9C098DC25}" type="presParOf" srcId="{F48C1AEF-05E5-456C-B8DA-7C1111BD394A}" destId="{EB15D458-A4B7-43A7-B3A5-F6C4748B18A1}" srcOrd="0" destOrd="0" presId="urn:microsoft.com/office/officeart/2005/8/layout/orgChart1"/>
    <dgm:cxn modelId="{4138E221-19F6-404E-A72F-63DDC677D95A}" type="presParOf" srcId="{EB15D458-A4B7-43A7-B3A5-F6C4748B18A1}" destId="{2F0C6C9A-CAF6-4FE9-8ED2-DECEC25ED750}" srcOrd="0" destOrd="0" presId="urn:microsoft.com/office/officeart/2005/8/layout/orgChart1"/>
    <dgm:cxn modelId="{C0184C7E-6411-40F6-8974-FBAE8D7CBA5A}" type="presParOf" srcId="{EB15D458-A4B7-43A7-B3A5-F6C4748B18A1}" destId="{7D1891B7-71E1-4466-9AD6-9E0CB6C68BCF}" srcOrd="1" destOrd="0" presId="urn:microsoft.com/office/officeart/2005/8/layout/orgChart1"/>
    <dgm:cxn modelId="{8D9834B8-0E1B-49A3-827D-FFC032B81665}" type="presParOf" srcId="{F48C1AEF-05E5-456C-B8DA-7C1111BD394A}" destId="{27326C9C-1BE3-4BBF-AF8A-D767694BBCEC}" srcOrd="1" destOrd="0" presId="urn:microsoft.com/office/officeart/2005/8/layout/orgChart1"/>
    <dgm:cxn modelId="{036CC919-1805-4F7B-B5A4-5B7AA73BB5F3}" type="presParOf" srcId="{27326C9C-1BE3-4BBF-AF8A-D767694BBCEC}" destId="{171FAA40-658F-40AE-886D-668F6A84496F}" srcOrd="0" destOrd="0" presId="urn:microsoft.com/office/officeart/2005/8/layout/orgChart1"/>
    <dgm:cxn modelId="{CD70B685-1EBF-4270-9712-0DB9F2DAC16C}" type="presParOf" srcId="{27326C9C-1BE3-4BBF-AF8A-D767694BBCEC}" destId="{ABD837A8-AAE8-4A49-B0B7-B15DFD094D16}" srcOrd="1" destOrd="0" presId="urn:microsoft.com/office/officeart/2005/8/layout/orgChart1"/>
    <dgm:cxn modelId="{416ACD23-85B7-4A1F-900C-55C968EAE95D}" type="presParOf" srcId="{ABD837A8-AAE8-4A49-B0B7-B15DFD094D16}" destId="{43B3588B-D704-4A2F-9B45-D5FC432A835C}" srcOrd="0" destOrd="0" presId="urn:microsoft.com/office/officeart/2005/8/layout/orgChart1"/>
    <dgm:cxn modelId="{6A3AB166-B4EB-47D6-A0B9-ABB96BCDC2BE}" type="presParOf" srcId="{43B3588B-D704-4A2F-9B45-D5FC432A835C}" destId="{CB0FD2B3-98E1-4C63-95F2-24D1480A7A61}" srcOrd="0" destOrd="0" presId="urn:microsoft.com/office/officeart/2005/8/layout/orgChart1"/>
    <dgm:cxn modelId="{AA66D309-07F5-44B5-9CE5-F739557701AC}" type="presParOf" srcId="{43B3588B-D704-4A2F-9B45-D5FC432A835C}" destId="{A868FCB6-B149-45A8-89E7-F2D886F9A2EF}" srcOrd="1" destOrd="0" presId="urn:microsoft.com/office/officeart/2005/8/layout/orgChart1"/>
    <dgm:cxn modelId="{70B9C611-6464-4537-B8F4-10742DAF718E}" type="presParOf" srcId="{ABD837A8-AAE8-4A49-B0B7-B15DFD094D16}" destId="{59DB22D6-C223-4308-9C1B-761C8F8013BB}" srcOrd="1" destOrd="0" presId="urn:microsoft.com/office/officeart/2005/8/layout/orgChart1"/>
    <dgm:cxn modelId="{1BE24A15-7DF3-4052-A6C1-E5446688483B}" type="presParOf" srcId="{59DB22D6-C223-4308-9C1B-761C8F8013BB}" destId="{9C74B01B-7088-4A33-8303-445D6CC28277}" srcOrd="0" destOrd="0" presId="urn:microsoft.com/office/officeart/2005/8/layout/orgChart1"/>
    <dgm:cxn modelId="{1562D503-485E-4010-AF8B-EAEF85A62F3E}" type="presParOf" srcId="{59DB22D6-C223-4308-9C1B-761C8F8013BB}" destId="{49538B66-028A-4612-A839-8DC4011DEE10}" srcOrd="1" destOrd="0" presId="urn:microsoft.com/office/officeart/2005/8/layout/orgChart1"/>
    <dgm:cxn modelId="{0DCC049D-B09B-4CF8-A06F-32549B9ABB6B}" type="presParOf" srcId="{49538B66-028A-4612-A839-8DC4011DEE10}" destId="{A9E97FCF-44A9-427C-A2EA-B9AD29817833}" srcOrd="0" destOrd="0" presId="urn:microsoft.com/office/officeart/2005/8/layout/orgChart1"/>
    <dgm:cxn modelId="{8C6FCA16-9354-40CB-BE36-B644D4B512AC}" type="presParOf" srcId="{A9E97FCF-44A9-427C-A2EA-B9AD29817833}" destId="{A637139C-3F30-4B0C-8BC7-BB9F64FF8A5C}" srcOrd="0" destOrd="0" presId="urn:microsoft.com/office/officeart/2005/8/layout/orgChart1"/>
    <dgm:cxn modelId="{3662C902-9F25-4323-AF54-BFED98FD3BBE}" type="presParOf" srcId="{A9E97FCF-44A9-427C-A2EA-B9AD29817833}" destId="{96FB7488-074D-46D9-AE79-0AED4196BDC6}" srcOrd="1" destOrd="0" presId="urn:microsoft.com/office/officeart/2005/8/layout/orgChart1"/>
    <dgm:cxn modelId="{0C43846C-62D7-4B67-BC3A-9131B816CF43}" type="presParOf" srcId="{49538B66-028A-4612-A839-8DC4011DEE10}" destId="{67E0231F-7F5B-4541-8ECF-BEE9C02D3A9A}" srcOrd="1" destOrd="0" presId="urn:microsoft.com/office/officeart/2005/8/layout/orgChart1"/>
    <dgm:cxn modelId="{BDE81884-9CEE-40B8-8B0A-905F9CE9B1CA}" type="presParOf" srcId="{67E0231F-7F5B-4541-8ECF-BEE9C02D3A9A}" destId="{423DFD63-E907-4C73-B01B-DED6229F22AF}" srcOrd="0" destOrd="0" presId="urn:microsoft.com/office/officeart/2005/8/layout/orgChart1"/>
    <dgm:cxn modelId="{2D631634-90E3-4067-9C1D-D157B75471BD}" type="presParOf" srcId="{67E0231F-7F5B-4541-8ECF-BEE9C02D3A9A}" destId="{0CEB2766-30F9-46BC-B664-C8E1620FB9B0}" srcOrd="1" destOrd="0" presId="urn:microsoft.com/office/officeart/2005/8/layout/orgChart1"/>
    <dgm:cxn modelId="{7ACA02BF-7428-47C1-AEB8-61299FB12A1E}" type="presParOf" srcId="{0CEB2766-30F9-46BC-B664-C8E1620FB9B0}" destId="{848188DE-98EA-4910-ADC2-3AC151B84885}" srcOrd="0" destOrd="0" presId="urn:microsoft.com/office/officeart/2005/8/layout/orgChart1"/>
    <dgm:cxn modelId="{936FCAE3-8EC5-4F03-BE6B-00585549AC4B}" type="presParOf" srcId="{848188DE-98EA-4910-ADC2-3AC151B84885}" destId="{92838054-8647-4A29-AE4D-9E1451370928}" srcOrd="0" destOrd="0" presId="urn:microsoft.com/office/officeart/2005/8/layout/orgChart1"/>
    <dgm:cxn modelId="{0248F8B2-635C-4F42-B0F9-32263F12FC81}" type="presParOf" srcId="{848188DE-98EA-4910-ADC2-3AC151B84885}" destId="{71FED466-6470-4C3D-8ED9-FE1056355FF5}" srcOrd="1" destOrd="0" presId="urn:microsoft.com/office/officeart/2005/8/layout/orgChart1"/>
    <dgm:cxn modelId="{31165BEF-D226-4529-9F9B-06CC06683E3C}" type="presParOf" srcId="{0CEB2766-30F9-46BC-B664-C8E1620FB9B0}" destId="{300D467E-402B-4D45-869B-9AEF85DCFB79}" srcOrd="1" destOrd="0" presId="urn:microsoft.com/office/officeart/2005/8/layout/orgChart1"/>
    <dgm:cxn modelId="{1EAB5494-B7C9-4D5F-9031-3454CCA4A0C1}" type="presParOf" srcId="{300D467E-402B-4D45-869B-9AEF85DCFB79}" destId="{00AFFA76-1BB5-4ACD-9922-BB0BB297EF66}" srcOrd="0" destOrd="0" presId="urn:microsoft.com/office/officeart/2005/8/layout/orgChart1"/>
    <dgm:cxn modelId="{C84BC5B2-CE80-4A91-AC73-189B1F8587A5}" type="presParOf" srcId="{300D467E-402B-4D45-869B-9AEF85DCFB79}" destId="{727AA113-BCB6-4C75-B9F8-50E1742515D4}" srcOrd="1" destOrd="0" presId="urn:microsoft.com/office/officeart/2005/8/layout/orgChart1"/>
    <dgm:cxn modelId="{4BB2BE81-A660-46ED-A475-15F712BA28C9}" type="presParOf" srcId="{727AA113-BCB6-4C75-B9F8-50E1742515D4}" destId="{920A6AD6-DEA9-4931-AB0A-5D34F1B73CEA}" srcOrd="0" destOrd="0" presId="urn:microsoft.com/office/officeart/2005/8/layout/orgChart1"/>
    <dgm:cxn modelId="{E07E0312-F70B-4FB4-B26C-F174A857293E}" type="presParOf" srcId="{920A6AD6-DEA9-4931-AB0A-5D34F1B73CEA}" destId="{2076E856-FB22-45E0-A1C3-22CD6EBEE187}" srcOrd="0" destOrd="0" presId="urn:microsoft.com/office/officeart/2005/8/layout/orgChart1"/>
    <dgm:cxn modelId="{3790F4AB-1B6A-45B4-B7C3-E1EF2A6C0C7E}" type="presParOf" srcId="{920A6AD6-DEA9-4931-AB0A-5D34F1B73CEA}" destId="{A9212D09-8CF8-4503-AAD0-DF7FCC2B7719}" srcOrd="1" destOrd="0" presId="urn:microsoft.com/office/officeart/2005/8/layout/orgChart1"/>
    <dgm:cxn modelId="{646DFA57-F5CE-4850-90CF-F9208A1AC1C9}" type="presParOf" srcId="{727AA113-BCB6-4C75-B9F8-50E1742515D4}" destId="{AFD0DFE5-2F62-49CA-9B2C-85D1F0E890B0}" srcOrd="1" destOrd="0" presId="urn:microsoft.com/office/officeart/2005/8/layout/orgChart1"/>
    <dgm:cxn modelId="{731B0722-6797-4859-AB7A-2C9FB3296D36}" type="presParOf" srcId="{727AA113-BCB6-4C75-B9F8-50E1742515D4}" destId="{D368E159-303D-4535-9E39-7FCB89437992}" srcOrd="2" destOrd="0" presId="urn:microsoft.com/office/officeart/2005/8/layout/orgChart1"/>
    <dgm:cxn modelId="{F85643AA-4E0C-4D46-9BA6-53CA35F27D98}" type="presParOf" srcId="{300D467E-402B-4D45-869B-9AEF85DCFB79}" destId="{3B6FE21B-5573-4BBF-A262-9925E88E6771}" srcOrd="2" destOrd="0" presId="urn:microsoft.com/office/officeart/2005/8/layout/orgChart1"/>
    <dgm:cxn modelId="{8F8316ED-99DB-4471-8682-AE7C74F714D5}" type="presParOf" srcId="{300D467E-402B-4D45-869B-9AEF85DCFB79}" destId="{00078312-35A5-49F3-B6BA-D487E97B271F}" srcOrd="3" destOrd="0" presId="urn:microsoft.com/office/officeart/2005/8/layout/orgChart1"/>
    <dgm:cxn modelId="{160038AD-E1F2-4AE8-917A-05E49DB58CB9}" type="presParOf" srcId="{00078312-35A5-49F3-B6BA-D487E97B271F}" destId="{66831F75-0BB8-4A89-A81C-D9177F7D4D3C}" srcOrd="0" destOrd="0" presId="urn:microsoft.com/office/officeart/2005/8/layout/orgChart1"/>
    <dgm:cxn modelId="{9F9780FE-3E7E-41C8-A4F9-0A774564409C}" type="presParOf" srcId="{66831F75-0BB8-4A89-A81C-D9177F7D4D3C}" destId="{A1FB83BE-5776-4010-A7A6-7F3F4E731814}" srcOrd="0" destOrd="0" presId="urn:microsoft.com/office/officeart/2005/8/layout/orgChart1"/>
    <dgm:cxn modelId="{71947B4F-3E5C-4E3C-990A-D23A4358BDEB}" type="presParOf" srcId="{66831F75-0BB8-4A89-A81C-D9177F7D4D3C}" destId="{FDF8D85E-94CD-44D9-A717-09E00C5A1765}" srcOrd="1" destOrd="0" presId="urn:microsoft.com/office/officeart/2005/8/layout/orgChart1"/>
    <dgm:cxn modelId="{9FCA3916-43F0-4722-91D5-75CB642BC6EA}" type="presParOf" srcId="{00078312-35A5-49F3-B6BA-D487E97B271F}" destId="{03CB1262-BA64-4EB6-8B4F-3F6C180FC9D1}" srcOrd="1" destOrd="0" presId="urn:microsoft.com/office/officeart/2005/8/layout/orgChart1"/>
    <dgm:cxn modelId="{BE0F5F0E-9012-4934-AB03-B48238E51DAA}" type="presParOf" srcId="{03CB1262-BA64-4EB6-8B4F-3F6C180FC9D1}" destId="{EF3F4C50-4436-47DE-AF21-D342B2399602}" srcOrd="0" destOrd="0" presId="urn:microsoft.com/office/officeart/2005/8/layout/orgChart1"/>
    <dgm:cxn modelId="{205D834F-4ED6-4AE8-B330-C161E4D182CF}" type="presParOf" srcId="{03CB1262-BA64-4EB6-8B4F-3F6C180FC9D1}" destId="{30D95FE3-5285-46C1-9113-1D8BECFBEAE4}" srcOrd="1" destOrd="0" presId="urn:microsoft.com/office/officeart/2005/8/layout/orgChart1"/>
    <dgm:cxn modelId="{6FA9A6E9-E445-4B92-9882-F68F85C4C918}" type="presParOf" srcId="{30D95FE3-5285-46C1-9113-1D8BECFBEAE4}" destId="{C8AEC35E-3CEB-4281-9CCD-755F0587BEBB}" srcOrd="0" destOrd="0" presId="urn:microsoft.com/office/officeart/2005/8/layout/orgChart1"/>
    <dgm:cxn modelId="{BACB9A87-57C2-46EB-A756-8B1CEF107E43}" type="presParOf" srcId="{C8AEC35E-3CEB-4281-9CCD-755F0587BEBB}" destId="{4F536BCA-E3AE-4A22-8BBB-E20DB7A2B3BC}" srcOrd="0" destOrd="0" presId="urn:microsoft.com/office/officeart/2005/8/layout/orgChart1"/>
    <dgm:cxn modelId="{754276CC-B06A-4E9C-B233-5EB71AB6B4EC}" type="presParOf" srcId="{C8AEC35E-3CEB-4281-9CCD-755F0587BEBB}" destId="{1F4999B4-84D7-4628-9D54-A511E001FB8C}" srcOrd="1" destOrd="0" presId="urn:microsoft.com/office/officeart/2005/8/layout/orgChart1"/>
    <dgm:cxn modelId="{AC635B9C-4245-4404-9CF4-50CFE67C52EC}" type="presParOf" srcId="{30D95FE3-5285-46C1-9113-1D8BECFBEAE4}" destId="{552D2337-8CC9-41F0-86BF-B633A60DD670}" srcOrd="1" destOrd="0" presId="urn:microsoft.com/office/officeart/2005/8/layout/orgChart1"/>
    <dgm:cxn modelId="{C08AE1F0-4D81-414D-85C6-CEB137C01FA3}" type="presParOf" srcId="{552D2337-8CC9-41F0-86BF-B633A60DD670}" destId="{9CB3ADAB-5D55-4677-BFF6-27AFF3E1DA6F}" srcOrd="0" destOrd="0" presId="urn:microsoft.com/office/officeart/2005/8/layout/orgChart1"/>
    <dgm:cxn modelId="{752CC2E8-8FC5-4843-84D0-C5BE77D2C757}" type="presParOf" srcId="{552D2337-8CC9-41F0-86BF-B633A60DD670}" destId="{EA08347B-9B08-405B-A7B3-D141F69D4843}" srcOrd="1" destOrd="0" presId="urn:microsoft.com/office/officeart/2005/8/layout/orgChart1"/>
    <dgm:cxn modelId="{FA4D5247-AA70-420D-9F0A-4073FE5C3338}" type="presParOf" srcId="{EA08347B-9B08-405B-A7B3-D141F69D4843}" destId="{F5DFE1B9-B867-4C17-8A02-D0F1DE9FD739}" srcOrd="0" destOrd="0" presId="urn:microsoft.com/office/officeart/2005/8/layout/orgChart1"/>
    <dgm:cxn modelId="{62968D24-549B-443B-B851-276BA0818822}" type="presParOf" srcId="{F5DFE1B9-B867-4C17-8A02-D0F1DE9FD739}" destId="{2AF6B637-314B-4CDA-81B9-0566AD26FAED}" srcOrd="0" destOrd="0" presId="urn:microsoft.com/office/officeart/2005/8/layout/orgChart1"/>
    <dgm:cxn modelId="{9A4A569B-B960-4CEB-983A-17F36D23E2EA}" type="presParOf" srcId="{F5DFE1B9-B867-4C17-8A02-D0F1DE9FD739}" destId="{ECFF678D-DD92-4733-9936-48F524EC96D3}" srcOrd="1" destOrd="0" presId="urn:microsoft.com/office/officeart/2005/8/layout/orgChart1"/>
    <dgm:cxn modelId="{2B971695-19C8-4E46-B1EE-AD63FC385171}" type="presParOf" srcId="{EA08347B-9B08-405B-A7B3-D141F69D4843}" destId="{5FBD440D-B8DD-4B3C-AD54-E59A303D8A7E}" srcOrd="1" destOrd="0" presId="urn:microsoft.com/office/officeart/2005/8/layout/orgChart1"/>
    <dgm:cxn modelId="{DD0BCF65-6C33-4E1D-8F6E-ADC2C303DD88}" type="presParOf" srcId="{5FBD440D-B8DD-4B3C-AD54-E59A303D8A7E}" destId="{FAA1C841-3AC5-4812-88ED-B06D7F815F09}" srcOrd="0" destOrd="0" presId="urn:microsoft.com/office/officeart/2005/8/layout/orgChart1"/>
    <dgm:cxn modelId="{FE47D0C7-099C-4678-B8C4-BFE7E06C4597}" type="presParOf" srcId="{5FBD440D-B8DD-4B3C-AD54-E59A303D8A7E}" destId="{F18EA8FC-B0A0-4488-A183-B01B25486CB3}" srcOrd="1" destOrd="0" presId="urn:microsoft.com/office/officeart/2005/8/layout/orgChart1"/>
    <dgm:cxn modelId="{1C7773D2-657B-49B0-A1D5-248A5CFDEA9F}" type="presParOf" srcId="{F18EA8FC-B0A0-4488-A183-B01B25486CB3}" destId="{CD91D3B0-6E30-4DF7-B3D2-5F05E735257D}" srcOrd="0" destOrd="0" presId="urn:microsoft.com/office/officeart/2005/8/layout/orgChart1"/>
    <dgm:cxn modelId="{A32021B0-E99C-4901-A82B-45BC0D36E78E}" type="presParOf" srcId="{CD91D3B0-6E30-4DF7-B3D2-5F05E735257D}" destId="{6602648A-DCC2-438B-BFA7-C82CD52913EB}" srcOrd="0" destOrd="0" presId="urn:microsoft.com/office/officeart/2005/8/layout/orgChart1"/>
    <dgm:cxn modelId="{1B2955E8-FA0E-4875-91DE-068575F93F6F}" type="presParOf" srcId="{CD91D3B0-6E30-4DF7-B3D2-5F05E735257D}" destId="{32F37680-2EC4-46FD-A52C-B6EA003ED307}" srcOrd="1" destOrd="0" presId="urn:microsoft.com/office/officeart/2005/8/layout/orgChart1"/>
    <dgm:cxn modelId="{A384398B-1B23-4D21-8676-E699ECAD1EA6}" type="presParOf" srcId="{F18EA8FC-B0A0-4488-A183-B01B25486CB3}" destId="{A15D7975-2CF7-4E13-BF76-D8AEF82DC8FC}" srcOrd="1" destOrd="0" presId="urn:microsoft.com/office/officeart/2005/8/layout/orgChart1"/>
    <dgm:cxn modelId="{CEBDB390-0759-4A75-B182-4A2F8657A7E0}" type="presParOf" srcId="{F18EA8FC-B0A0-4488-A183-B01B25486CB3}" destId="{FA880320-070C-4464-8F9D-AB7DB30487B9}" srcOrd="2" destOrd="0" presId="urn:microsoft.com/office/officeart/2005/8/layout/orgChart1"/>
    <dgm:cxn modelId="{57783EBB-00FB-45D3-AAD7-C54FC7A6373F}" type="presParOf" srcId="{EA08347B-9B08-405B-A7B3-D141F69D4843}" destId="{DB5F87B0-1E14-4435-B880-BD4F7D5EC7F5}" srcOrd="2" destOrd="0" presId="urn:microsoft.com/office/officeart/2005/8/layout/orgChart1"/>
    <dgm:cxn modelId="{590DAB4B-29F0-4E7C-B978-2B64C5175FC7}" type="presParOf" srcId="{30D95FE3-5285-46C1-9113-1D8BECFBEAE4}" destId="{873EF617-F0CB-4EC8-A5A3-C8609637817C}" srcOrd="2" destOrd="0" presId="urn:microsoft.com/office/officeart/2005/8/layout/orgChart1"/>
    <dgm:cxn modelId="{216E0B19-851C-45FF-99AF-E240B432A11C}" type="presParOf" srcId="{00078312-35A5-49F3-B6BA-D487E97B271F}" destId="{F04297A6-FBDB-4A4D-ABD9-8DFF3B6640C2}" srcOrd="2" destOrd="0" presId="urn:microsoft.com/office/officeart/2005/8/layout/orgChart1"/>
    <dgm:cxn modelId="{50C43F5A-A6B1-413F-8889-A7E178F8B16C}" type="presParOf" srcId="{300D467E-402B-4D45-869B-9AEF85DCFB79}" destId="{A9C0AD86-A574-40E2-811A-0155D034682E}" srcOrd="4" destOrd="0" presId="urn:microsoft.com/office/officeart/2005/8/layout/orgChart1"/>
    <dgm:cxn modelId="{4F1830A9-3648-445C-9DF5-10355D609916}" type="presParOf" srcId="{300D467E-402B-4D45-869B-9AEF85DCFB79}" destId="{983D74C4-0E6D-43AD-96C1-BFAEB0CF34A6}" srcOrd="5" destOrd="0" presId="urn:microsoft.com/office/officeart/2005/8/layout/orgChart1"/>
    <dgm:cxn modelId="{A47BB0B5-A25F-41A9-A37F-90E430A87AB3}" type="presParOf" srcId="{983D74C4-0E6D-43AD-96C1-BFAEB0CF34A6}" destId="{ECC97CDF-DFBF-4B2A-B42E-8816CB3CA006}" srcOrd="0" destOrd="0" presId="urn:microsoft.com/office/officeart/2005/8/layout/orgChart1"/>
    <dgm:cxn modelId="{C97AF542-1A35-4B74-A0DC-35E2137C481C}" type="presParOf" srcId="{ECC97CDF-DFBF-4B2A-B42E-8816CB3CA006}" destId="{6A096905-9CA4-4C8C-AFD0-D70FE8FFC39A}" srcOrd="0" destOrd="0" presId="urn:microsoft.com/office/officeart/2005/8/layout/orgChart1"/>
    <dgm:cxn modelId="{7A1AA844-AD7F-479F-BA86-B439ACBEFEE2}" type="presParOf" srcId="{ECC97CDF-DFBF-4B2A-B42E-8816CB3CA006}" destId="{56E1CF5A-AD17-402A-92D8-933551EED704}" srcOrd="1" destOrd="0" presId="urn:microsoft.com/office/officeart/2005/8/layout/orgChart1"/>
    <dgm:cxn modelId="{0853D29B-48E5-47B9-8575-5C7557CDA210}" type="presParOf" srcId="{983D74C4-0E6D-43AD-96C1-BFAEB0CF34A6}" destId="{5FB28119-76DB-443A-B125-56F81230960C}" srcOrd="1" destOrd="0" presId="urn:microsoft.com/office/officeart/2005/8/layout/orgChart1"/>
    <dgm:cxn modelId="{F7D18839-78D0-491A-9F77-33E7CEC4B183}" type="presParOf" srcId="{983D74C4-0E6D-43AD-96C1-BFAEB0CF34A6}" destId="{785C273E-525C-4600-B5FB-EA7466143BD4}" srcOrd="2" destOrd="0" presId="urn:microsoft.com/office/officeart/2005/8/layout/orgChart1"/>
    <dgm:cxn modelId="{0FFC12B9-6888-4913-8E42-C7B541FDD77D}" type="presParOf" srcId="{0CEB2766-30F9-46BC-B664-C8E1620FB9B0}" destId="{7ED3B886-6D77-4605-8451-CCB56245E63B}" srcOrd="2" destOrd="0" presId="urn:microsoft.com/office/officeart/2005/8/layout/orgChart1"/>
    <dgm:cxn modelId="{AFB1202B-C40E-497A-A3DD-39C1E11988ED}" type="presParOf" srcId="{49538B66-028A-4612-A839-8DC4011DEE10}" destId="{F60B1321-98C2-467D-BA3D-8DF0770C6EF4}" srcOrd="2" destOrd="0" presId="urn:microsoft.com/office/officeart/2005/8/layout/orgChart1"/>
    <dgm:cxn modelId="{312A40AB-386D-4480-970E-E78059926EBE}" type="presParOf" srcId="{ABD837A8-AAE8-4A49-B0B7-B15DFD094D16}" destId="{492F4D7C-D8F7-40D1-984C-3352CF9161EC}" srcOrd="2" destOrd="0" presId="urn:microsoft.com/office/officeart/2005/8/layout/orgChart1"/>
    <dgm:cxn modelId="{414702AE-CEE5-4DDC-A9BF-09D2FCD8B32E}"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C08F12EE-F94F-4DBD-9220-3B6931B631A1}" type="presOf" srcId="{9941FE08-370F-4C0B-B7C0-884491FBACBA}" destId="{A868FCB6-B149-45A8-89E7-F2D886F9A2EF}" srcOrd="1" destOrd="0" presId="urn:microsoft.com/office/officeart/2005/8/layout/orgChart1"/>
    <dgm:cxn modelId="{4A78A9A5-9760-4DB6-944F-80039C3AEA18}" type="presOf" srcId="{4A85E487-6E50-47F8-9BCC-5096A248B99C}" destId="{FDF8D85E-94CD-44D9-A717-09E00C5A176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C9705215-7AED-439E-84DE-441F469A2096}" type="presOf" srcId="{BF6369B4-C7FC-48BE-8557-58DD6C7CB978}" destId="{6A096905-9CA4-4C8C-AFD0-D70FE8FFC39A}" srcOrd="0" destOrd="0" presId="urn:microsoft.com/office/officeart/2005/8/layout/orgChart1"/>
    <dgm:cxn modelId="{2DAF00C1-9F51-4C25-AFD8-DC63309D0D37}" type="presOf" srcId="{F184975E-349A-4CBF-BB39-EC3617665101}" destId="{32F37680-2EC4-46FD-A52C-B6EA003ED307}" srcOrd="1" destOrd="0" presId="urn:microsoft.com/office/officeart/2005/8/layout/orgChart1"/>
    <dgm:cxn modelId="{8D7FD5C4-17DF-4415-8E7F-FA1CD738AFB9}" type="presOf" srcId="{BF6369B4-C7FC-48BE-8557-58DD6C7CB978}" destId="{56E1CF5A-AD17-402A-92D8-933551EED704}" srcOrd="1" destOrd="0" presId="urn:microsoft.com/office/officeart/2005/8/layout/orgChart1"/>
    <dgm:cxn modelId="{1C2E3F82-CA7C-464A-A069-404B38F2CBFC}" type="presOf" srcId="{3633DFA1-BF3C-4902-BA82-14D2DF83CB7D}" destId="{423DFD63-E907-4C73-B01B-DED6229F22AF}" srcOrd="0" destOrd="0" presId="urn:microsoft.com/office/officeart/2005/8/layout/orgChart1"/>
    <dgm:cxn modelId="{D6BB1422-8D98-41EB-B54F-FA63786C6A5A}" type="presOf" srcId="{F48ECA67-F44F-4F2B-BE4B-265E2A06353D}" destId="{2AF6B637-314B-4CDA-81B9-0566AD26FAED}" srcOrd="0" destOrd="0" presId="urn:microsoft.com/office/officeart/2005/8/layout/orgChart1"/>
    <dgm:cxn modelId="{62D09721-6311-4973-A44B-C0F521EF0537}" type="presOf" srcId="{FCBA488B-9379-4F1B-892B-A28167B00863}" destId="{A637139C-3F30-4B0C-8BC7-BB9F64FF8A5C}"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021DB785-EB14-4A3C-AC49-591115BBBD39}" type="presOf" srcId="{30B491EF-D6AA-41ED-9CF5-86D4CE5F11F7}" destId="{92838054-8647-4A29-AE4D-9E1451370928}" srcOrd="0" destOrd="0" presId="urn:microsoft.com/office/officeart/2005/8/layout/orgChart1"/>
    <dgm:cxn modelId="{2B9ED8BB-DA1E-4485-B925-51CAB2625E76}" type="presOf" srcId="{D7E9DDF7-C64D-4FB2-BD8B-582A5976CE68}" destId="{1F4999B4-84D7-4628-9D54-A511E001FB8C}" srcOrd="1" destOrd="0" presId="urn:microsoft.com/office/officeart/2005/8/layout/orgChart1"/>
    <dgm:cxn modelId="{9D699339-4078-4EE5-A665-BB0EC698E28E}" type="presOf" srcId="{C07B5558-B5FE-4033-9577-DFA2DCB46ABC}" destId="{9C74B01B-7088-4A33-8303-445D6CC28277}" srcOrd="0" destOrd="0" presId="urn:microsoft.com/office/officeart/2005/8/layout/orgChart1"/>
    <dgm:cxn modelId="{A680FEB0-46CD-41DB-B060-E9CCE717B268}" type="presOf" srcId="{30B491EF-D6AA-41ED-9CF5-86D4CE5F11F7}" destId="{71FED466-6470-4C3D-8ED9-FE1056355FF5}" srcOrd="1" destOrd="0" presId="urn:microsoft.com/office/officeart/2005/8/layout/orgChart1"/>
    <dgm:cxn modelId="{9A46C072-1DB3-42F8-ADD2-AEC04E5772F5}" type="presOf" srcId="{C43D2E28-0C1D-4816-8555-5F7DD35B3317}" destId="{2F0C6C9A-CAF6-4FE9-8ED2-DECEC25ED750}" srcOrd="0" destOrd="0" presId="urn:microsoft.com/office/officeart/2005/8/layout/orgChart1"/>
    <dgm:cxn modelId="{8BD14FD0-6A60-413B-867D-FB61BEB4F2CE}" type="presOf" srcId="{3AB46ACC-1AFA-475A-8B10-90CDFD73B014}" destId="{00AFFA76-1BB5-4ACD-9922-BB0BB297EF66}"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CBD49310-EB4C-4CF1-805D-7DCC0506C122}" type="presOf" srcId="{9941FE08-370F-4C0B-B7C0-884491FBACBA}" destId="{CB0FD2B3-98E1-4C63-95F2-24D1480A7A61}"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02785637-B15E-4A48-B5A6-52B57B2B28D2}" type="presOf" srcId="{BB309E08-39F2-4600-AED5-49A2213CBA3E}" destId="{A9212D09-8CF8-4503-AAD0-DF7FCC2B7719}"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5F41F489-AC6C-4D5A-82D9-D81BDE26B204}" type="presOf" srcId="{FCBA488B-9379-4F1B-892B-A28167B00863}" destId="{96FB7488-074D-46D9-AE79-0AED4196BDC6}" srcOrd="1" destOrd="0" presId="urn:microsoft.com/office/officeart/2005/8/layout/orgChart1"/>
    <dgm:cxn modelId="{7A346AE7-A699-4738-801C-2BD658D035AA}" type="presOf" srcId="{531AE681-58F1-42E7-B95C-27968BFB14E7}" destId="{3B6FE21B-5573-4BBF-A262-9925E88E6771}" srcOrd="0" destOrd="0" presId="urn:microsoft.com/office/officeart/2005/8/layout/orgChart1"/>
    <dgm:cxn modelId="{050C4F58-0424-4EF1-8FEC-7E0E546D8DBD}" type="presOf" srcId="{F48ECA67-F44F-4F2B-BE4B-265E2A06353D}" destId="{ECFF678D-DD92-4733-9936-48F524EC96D3}" srcOrd="1" destOrd="0" presId="urn:microsoft.com/office/officeart/2005/8/layout/orgChart1"/>
    <dgm:cxn modelId="{7D28C111-8CBB-45DE-84FA-05453D62BDFF}" type="presOf" srcId="{07F2CDD9-1A3B-4040-9997-46948BF1F146}" destId="{171FAA40-658F-40AE-886D-668F6A84496F}" srcOrd="0" destOrd="0" presId="urn:microsoft.com/office/officeart/2005/8/layout/orgChart1"/>
    <dgm:cxn modelId="{5EDE17A2-91E3-4FA0-B1BF-51E4E4EA81F1}" type="presOf" srcId="{3B86EE78-4949-4B96-A226-46AE6C880DFC}" destId="{EF3F4C50-4436-47DE-AF21-D342B2399602}" srcOrd="0" destOrd="0" presId="urn:microsoft.com/office/officeart/2005/8/layout/orgChart1"/>
    <dgm:cxn modelId="{23C8E6E0-30D3-4E8C-8CD5-A93B33BF2923}" type="presOf" srcId="{AADE4F90-6322-4A54-BEFF-AB3ECA0E4F29}" destId="{9CB3ADAB-5D55-4677-BFF6-27AFF3E1DA6F}" srcOrd="0" destOrd="0" presId="urn:microsoft.com/office/officeart/2005/8/layout/orgChart1"/>
    <dgm:cxn modelId="{0A0D0CC8-B70D-4FCB-9CE0-A18A927FEBDD}" type="presOf" srcId="{F703D087-E0E7-4964-89D9-C54985F6A02C}" destId="{1D20635F-232A-435B-A127-80E62CF29CD9}" srcOrd="0" destOrd="0" presId="urn:microsoft.com/office/officeart/2005/8/layout/orgChart1"/>
    <dgm:cxn modelId="{CD1D2C6B-512D-43B6-8AB7-9F1B4E879149}" type="presOf" srcId="{D7E9DDF7-C64D-4FB2-BD8B-582A5976CE68}" destId="{4F536BCA-E3AE-4A22-8BBB-E20DB7A2B3B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4FADAA45-29BC-44DA-922D-6E686289974C}" type="presOf" srcId="{C43D2E28-0C1D-4816-8555-5F7DD35B3317}" destId="{7D1891B7-71E1-4466-9AD6-9E0CB6C68BCF}" srcOrd="1" destOrd="0" presId="urn:microsoft.com/office/officeart/2005/8/layout/orgChart1"/>
    <dgm:cxn modelId="{F4F955AC-1CAB-4463-A44B-9A230894DF88}" type="presOf" srcId="{82466762-97D7-4752-95D6-1EA96F082D9A}" destId="{A9C0AD86-A574-40E2-811A-0155D034682E}"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2CBD052-8F00-45B5-BA5D-CB3FF3F141DD}" type="presOf" srcId="{F184975E-349A-4CBF-BB39-EC3617665101}" destId="{6602648A-DCC2-438B-BFA7-C82CD52913EB}" srcOrd="0" destOrd="0" presId="urn:microsoft.com/office/officeart/2005/8/layout/orgChart1"/>
    <dgm:cxn modelId="{24DB92D8-B0C1-48DE-AB62-4F1DDDCE4DFE}" type="presOf" srcId="{4A85E487-6E50-47F8-9BCC-5096A248B99C}" destId="{A1FB83BE-5776-4010-A7A6-7F3F4E731814}" srcOrd="0" destOrd="0" presId="urn:microsoft.com/office/officeart/2005/8/layout/orgChart1"/>
    <dgm:cxn modelId="{42AD4DC4-508B-4CCE-B77C-B8EEF5555B01}" type="presOf" srcId="{BB309E08-39F2-4600-AED5-49A2213CBA3E}" destId="{2076E856-FB22-45E0-A1C3-22CD6EBEE187}"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7C1ED88E-0E1B-408A-AD05-B1902EF912E3}" type="presOf" srcId="{E540E76C-ABB5-4F5F-BC7E-B5E2C2F51C06}" destId="{FAA1C841-3AC5-4812-88ED-B06D7F815F09}" srcOrd="0" destOrd="0" presId="urn:microsoft.com/office/officeart/2005/8/layout/orgChart1"/>
    <dgm:cxn modelId="{8203E02D-4B18-4668-9618-EC27A0A3DAD0}" type="presParOf" srcId="{1D20635F-232A-435B-A127-80E62CF29CD9}" destId="{F48C1AEF-05E5-456C-B8DA-7C1111BD394A}" srcOrd="0" destOrd="0" presId="urn:microsoft.com/office/officeart/2005/8/layout/orgChart1"/>
    <dgm:cxn modelId="{AF7067E7-FA02-4A8E-8937-2DD9CE49E1D4}" type="presParOf" srcId="{F48C1AEF-05E5-456C-B8DA-7C1111BD394A}" destId="{EB15D458-A4B7-43A7-B3A5-F6C4748B18A1}" srcOrd="0" destOrd="0" presId="urn:microsoft.com/office/officeart/2005/8/layout/orgChart1"/>
    <dgm:cxn modelId="{53183145-72B7-4153-BA08-53599C02C849}" type="presParOf" srcId="{EB15D458-A4B7-43A7-B3A5-F6C4748B18A1}" destId="{2F0C6C9A-CAF6-4FE9-8ED2-DECEC25ED750}" srcOrd="0" destOrd="0" presId="urn:microsoft.com/office/officeart/2005/8/layout/orgChart1"/>
    <dgm:cxn modelId="{DD020411-9E69-41C2-81A6-53A44527926C}" type="presParOf" srcId="{EB15D458-A4B7-43A7-B3A5-F6C4748B18A1}" destId="{7D1891B7-71E1-4466-9AD6-9E0CB6C68BCF}" srcOrd="1" destOrd="0" presId="urn:microsoft.com/office/officeart/2005/8/layout/orgChart1"/>
    <dgm:cxn modelId="{C4831E7F-F005-4DEC-8C30-E2095896FBC9}" type="presParOf" srcId="{F48C1AEF-05E5-456C-B8DA-7C1111BD394A}" destId="{27326C9C-1BE3-4BBF-AF8A-D767694BBCEC}" srcOrd="1" destOrd="0" presId="urn:microsoft.com/office/officeart/2005/8/layout/orgChart1"/>
    <dgm:cxn modelId="{F0C4C716-7460-4C42-BDFA-598F1ED101ED}" type="presParOf" srcId="{27326C9C-1BE3-4BBF-AF8A-D767694BBCEC}" destId="{171FAA40-658F-40AE-886D-668F6A84496F}" srcOrd="0" destOrd="0" presId="urn:microsoft.com/office/officeart/2005/8/layout/orgChart1"/>
    <dgm:cxn modelId="{FAE9D271-4985-4C88-8574-3B9F0752E6FE}" type="presParOf" srcId="{27326C9C-1BE3-4BBF-AF8A-D767694BBCEC}" destId="{ABD837A8-AAE8-4A49-B0B7-B15DFD094D16}" srcOrd="1" destOrd="0" presId="urn:microsoft.com/office/officeart/2005/8/layout/orgChart1"/>
    <dgm:cxn modelId="{772AD737-DF80-49A9-B45F-7301584E8FA0}" type="presParOf" srcId="{ABD837A8-AAE8-4A49-B0B7-B15DFD094D16}" destId="{43B3588B-D704-4A2F-9B45-D5FC432A835C}" srcOrd="0" destOrd="0" presId="urn:microsoft.com/office/officeart/2005/8/layout/orgChart1"/>
    <dgm:cxn modelId="{B1EFAB0C-2302-4F86-AD08-71323A273ECC}" type="presParOf" srcId="{43B3588B-D704-4A2F-9B45-D5FC432A835C}" destId="{CB0FD2B3-98E1-4C63-95F2-24D1480A7A61}" srcOrd="0" destOrd="0" presId="urn:microsoft.com/office/officeart/2005/8/layout/orgChart1"/>
    <dgm:cxn modelId="{195BB196-D938-4D07-A10B-2B0E884A5C2F}" type="presParOf" srcId="{43B3588B-D704-4A2F-9B45-D5FC432A835C}" destId="{A868FCB6-B149-45A8-89E7-F2D886F9A2EF}" srcOrd="1" destOrd="0" presId="urn:microsoft.com/office/officeart/2005/8/layout/orgChart1"/>
    <dgm:cxn modelId="{175B87DA-F307-4F9A-9AF6-CEDBCEE9DD1F}" type="presParOf" srcId="{ABD837A8-AAE8-4A49-B0B7-B15DFD094D16}" destId="{59DB22D6-C223-4308-9C1B-761C8F8013BB}" srcOrd="1" destOrd="0" presId="urn:microsoft.com/office/officeart/2005/8/layout/orgChart1"/>
    <dgm:cxn modelId="{78750A92-6C13-42E6-9388-A6BEA09F1A32}" type="presParOf" srcId="{59DB22D6-C223-4308-9C1B-761C8F8013BB}" destId="{9C74B01B-7088-4A33-8303-445D6CC28277}" srcOrd="0" destOrd="0" presId="urn:microsoft.com/office/officeart/2005/8/layout/orgChart1"/>
    <dgm:cxn modelId="{D43CFE63-D017-43C4-AA79-14B805BC7EAD}" type="presParOf" srcId="{59DB22D6-C223-4308-9C1B-761C8F8013BB}" destId="{49538B66-028A-4612-A839-8DC4011DEE10}" srcOrd="1" destOrd="0" presId="urn:microsoft.com/office/officeart/2005/8/layout/orgChart1"/>
    <dgm:cxn modelId="{F427D24C-7053-4BA2-9F76-EF824A8108D1}" type="presParOf" srcId="{49538B66-028A-4612-A839-8DC4011DEE10}" destId="{A9E97FCF-44A9-427C-A2EA-B9AD29817833}" srcOrd="0" destOrd="0" presId="urn:microsoft.com/office/officeart/2005/8/layout/orgChart1"/>
    <dgm:cxn modelId="{25727EAA-5809-4D2B-9083-2FB6AFDA0F49}" type="presParOf" srcId="{A9E97FCF-44A9-427C-A2EA-B9AD29817833}" destId="{A637139C-3F30-4B0C-8BC7-BB9F64FF8A5C}" srcOrd="0" destOrd="0" presId="urn:microsoft.com/office/officeart/2005/8/layout/orgChart1"/>
    <dgm:cxn modelId="{72FE4C36-33FA-4F23-B698-50BD51A1B2D6}" type="presParOf" srcId="{A9E97FCF-44A9-427C-A2EA-B9AD29817833}" destId="{96FB7488-074D-46D9-AE79-0AED4196BDC6}" srcOrd="1" destOrd="0" presId="urn:microsoft.com/office/officeart/2005/8/layout/orgChart1"/>
    <dgm:cxn modelId="{FCF7071F-06A2-40A7-AE65-126B9B0B9035}" type="presParOf" srcId="{49538B66-028A-4612-A839-8DC4011DEE10}" destId="{67E0231F-7F5B-4541-8ECF-BEE9C02D3A9A}" srcOrd="1" destOrd="0" presId="urn:microsoft.com/office/officeart/2005/8/layout/orgChart1"/>
    <dgm:cxn modelId="{5C9F5700-3D3E-4923-A619-73575322A38F}" type="presParOf" srcId="{67E0231F-7F5B-4541-8ECF-BEE9C02D3A9A}" destId="{423DFD63-E907-4C73-B01B-DED6229F22AF}" srcOrd="0" destOrd="0" presId="urn:microsoft.com/office/officeart/2005/8/layout/orgChart1"/>
    <dgm:cxn modelId="{3F0EADA8-2A5B-4134-BEBD-F60892E6589C}" type="presParOf" srcId="{67E0231F-7F5B-4541-8ECF-BEE9C02D3A9A}" destId="{0CEB2766-30F9-46BC-B664-C8E1620FB9B0}" srcOrd="1" destOrd="0" presId="urn:microsoft.com/office/officeart/2005/8/layout/orgChart1"/>
    <dgm:cxn modelId="{5742CFF5-B38F-4C5B-8080-E0324458553B}" type="presParOf" srcId="{0CEB2766-30F9-46BC-B664-C8E1620FB9B0}" destId="{848188DE-98EA-4910-ADC2-3AC151B84885}" srcOrd="0" destOrd="0" presId="urn:microsoft.com/office/officeart/2005/8/layout/orgChart1"/>
    <dgm:cxn modelId="{0B650DFA-22E5-4955-8E82-C1806D76F6BE}" type="presParOf" srcId="{848188DE-98EA-4910-ADC2-3AC151B84885}" destId="{92838054-8647-4A29-AE4D-9E1451370928}" srcOrd="0" destOrd="0" presId="urn:microsoft.com/office/officeart/2005/8/layout/orgChart1"/>
    <dgm:cxn modelId="{17FE163C-6745-4358-A332-7EC4C3EFB3DB}" type="presParOf" srcId="{848188DE-98EA-4910-ADC2-3AC151B84885}" destId="{71FED466-6470-4C3D-8ED9-FE1056355FF5}" srcOrd="1" destOrd="0" presId="urn:microsoft.com/office/officeart/2005/8/layout/orgChart1"/>
    <dgm:cxn modelId="{AF3F1EBE-707B-4D6C-A3CE-7B16238BCED9}" type="presParOf" srcId="{0CEB2766-30F9-46BC-B664-C8E1620FB9B0}" destId="{300D467E-402B-4D45-869B-9AEF85DCFB79}" srcOrd="1" destOrd="0" presId="urn:microsoft.com/office/officeart/2005/8/layout/orgChart1"/>
    <dgm:cxn modelId="{6B592B90-CCB8-48F6-8E6B-F7A923247B81}" type="presParOf" srcId="{300D467E-402B-4D45-869B-9AEF85DCFB79}" destId="{00AFFA76-1BB5-4ACD-9922-BB0BB297EF66}" srcOrd="0" destOrd="0" presId="urn:microsoft.com/office/officeart/2005/8/layout/orgChart1"/>
    <dgm:cxn modelId="{B9C2972F-F258-4C67-B210-958ED301A8EE}" type="presParOf" srcId="{300D467E-402B-4D45-869B-9AEF85DCFB79}" destId="{727AA113-BCB6-4C75-B9F8-50E1742515D4}" srcOrd="1" destOrd="0" presId="urn:microsoft.com/office/officeart/2005/8/layout/orgChart1"/>
    <dgm:cxn modelId="{A89274CE-85E2-4AF8-8323-D8F53A581A97}" type="presParOf" srcId="{727AA113-BCB6-4C75-B9F8-50E1742515D4}" destId="{920A6AD6-DEA9-4931-AB0A-5D34F1B73CEA}" srcOrd="0" destOrd="0" presId="urn:microsoft.com/office/officeart/2005/8/layout/orgChart1"/>
    <dgm:cxn modelId="{57F77D44-9735-4D09-B7B7-413E656BE7C2}" type="presParOf" srcId="{920A6AD6-DEA9-4931-AB0A-5D34F1B73CEA}" destId="{2076E856-FB22-45E0-A1C3-22CD6EBEE187}" srcOrd="0" destOrd="0" presId="urn:microsoft.com/office/officeart/2005/8/layout/orgChart1"/>
    <dgm:cxn modelId="{C87F81B7-6F34-47BF-8716-97AC7FBC6172}" type="presParOf" srcId="{920A6AD6-DEA9-4931-AB0A-5D34F1B73CEA}" destId="{A9212D09-8CF8-4503-AAD0-DF7FCC2B7719}" srcOrd="1" destOrd="0" presId="urn:microsoft.com/office/officeart/2005/8/layout/orgChart1"/>
    <dgm:cxn modelId="{8C53CAE1-22B2-4AE5-A7C9-50C5459DA1E3}" type="presParOf" srcId="{727AA113-BCB6-4C75-B9F8-50E1742515D4}" destId="{AFD0DFE5-2F62-49CA-9B2C-85D1F0E890B0}" srcOrd="1" destOrd="0" presId="urn:microsoft.com/office/officeart/2005/8/layout/orgChart1"/>
    <dgm:cxn modelId="{650C0586-51CE-4046-93A7-CE61D6C25473}" type="presParOf" srcId="{727AA113-BCB6-4C75-B9F8-50E1742515D4}" destId="{D368E159-303D-4535-9E39-7FCB89437992}" srcOrd="2" destOrd="0" presId="urn:microsoft.com/office/officeart/2005/8/layout/orgChart1"/>
    <dgm:cxn modelId="{EE0F8252-9A48-4068-8447-25C5A763B7DB}" type="presParOf" srcId="{300D467E-402B-4D45-869B-9AEF85DCFB79}" destId="{3B6FE21B-5573-4BBF-A262-9925E88E6771}" srcOrd="2" destOrd="0" presId="urn:microsoft.com/office/officeart/2005/8/layout/orgChart1"/>
    <dgm:cxn modelId="{72AF5E6F-9C57-4441-9D51-C1B42916B74C}" type="presParOf" srcId="{300D467E-402B-4D45-869B-9AEF85DCFB79}" destId="{00078312-35A5-49F3-B6BA-D487E97B271F}" srcOrd="3" destOrd="0" presId="urn:microsoft.com/office/officeart/2005/8/layout/orgChart1"/>
    <dgm:cxn modelId="{E87BFD7B-5692-4D6F-A117-CF5895314A32}" type="presParOf" srcId="{00078312-35A5-49F3-B6BA-D487E97B271F}" destId="{66831F75-0BB8-4A89-A81C-D9177F7D4D3C}" srcOrd="0" destOrd="0" presId="urn:microsoft.com/office/officeart/2005/8/layout/orgChart1"/>
    <dgm:cxn modelId="{F8C6348E-F8E8-4584-A040-086FEA063A54}" type="presParOf" srcId="{66831F75-0BB8-4A89-A81C-D9177F7D4D3C}" destId="{A1FB83BE-5776-4010-A7A6-7F3F4E731814}" srcOrd="0" destOrd="0" presId="urn:microsoft.com/office/officeart/2005/8/layout/orgChart1"/>
    <dgm:cxn modelId="{B2B19A65-813B-4851-A7BB-2FA5F4C86027}" type="presParOf" srcId="{66831F75-0BB8-4A89-A81C-D9177F7D4D3C}" destId="{FDF8D85E-94CD-44D9-A717-09E00C5A1765}" srcOrd="1" destOrd="0" presId="urn:microsoft.com/office/officeart/2005/8/layout/orgChart1"/>
    <dgm:cxn modelId="{1ECA5017-4ECC-4893-8DA9-0E3224EEBA4F}" type="presParOf" srcId="{00078312-35A5-49F3-B6BA-D487E97B271F}" destId="{03CB1262-BA64-4EB6-8B4F-3F6C180FC9D1}" srcOrd="1" destOrd="0" presId="urn:microsoft.com/office/officeart/2005/8/layout/orgChart1"/>
    <dgm:cxn modelId="{0B491886-DA79-47D8-939A-A3C25BF1E6F0}" type="presParOf" srcId="{03CB1262-BA64-4EB6-8B4F-3F6C180FC9D1}" destId="{EF3F4C50-4436-47DE-AF21-D342B2399602}" srcOrd="0" destOrd="0" presId="urn:microsoft.com/office/officeart/2005/8/layout/orgChart1"/>
    <dgm:cxn modelId="{976DF7ED-0219-442E-B41B-20BFC82627B2}" type="presParOf" srcId="{03CB1262-BA64-4EB6-8B4F-3F6C180FC9D1}" destId="{30D95FE3-5285-46C1-9113-1D8BECFBEAE4}" srcOrd="1" destOrd="0" presId="urn:microsoft.com/office/officeart/2005/8/layout/orgChart1"/>
    <dgm:cxn modelId="{E66129E6-A770-431E-81EE-09340548D6CA}" type="presParOf" srcId="{30D95FE3-5285-46C1-9113-1D8BECFBEAE4}" destId="{C8AEC35E-3CEB-4281-9CCD-755F0587BEBB}" srcOrd="0" destOrd="0" presId="urn:microsoft.com/office/officeart/2005/8/layout/orgChart1"/>
    <dgm:cxn modelId="{B720DF1F-74E7-4BE4-A037-B39AE9E1DCA9}" type="presParOf" srcId="{C8AEC35E-3CEB-4281-9CCD-755F0587BEBB}" destId="{4F536BCA-E3AE-4A22-8BBB-E20DB7A2B3BC}" srcOrd="0" destOrd="0" presId="urn:microsoft.com/office/officeart/2005/8/layout/orgChart1"/>
    <dgm:cxn modelId="{2A00E271-F58A-4F77-A43B-C0DFEF5C1E8C}" type="presParOf" srcId="{C8AEC35E-3CEB-4281-9CCD-755F0587BEBB}" destId="{1F4999B4-84D7-4628-9D54-A511E001FB8C}" srcOrd="1" destOrd="0" presId="urn:microsoft.com/office/officeart/2005/8/layout/orgChart1"/>
    <dgm:cxn modelId="{244DE8A8-5CCA-4D3E-96C8-6E963F9DD458}" type="presParOf" srcId="{30D95FE3-5285-46C1-9113-1D8BECFBEAE4}" destId="{552D2337-8CC9-41F0-86BF-B633A60DD670}" srcOrd="1" destOrd="0" presId="urn:microsoft.com/office/officeart/2005/8/layout/orgChart1"/>
    <dgm:cxn modelId="{C08DEE7F-C924-4E53-945B-1FA88705EEF6}" type="presParOf" srcId="{552D2337-8CC9-41F0-86BF-B633A60DD670}" destId="{9CB3ADAB-5D55-4677-BFF6-27AFF3E1DA6F}" srcOrd="0" destOrd="0" presId="urn:microsoft.com/office/officeart/2005/8/layout/orgChart1"/>
    <dgm:cxn modelId="{4E70E164-2A05-48A2-AECD-FD80DC616A45}" type="presParOf" srcId="{552D2337-8CC9-41F0-86BF-B633A60DD670}" destId="{EA08347B-9B08-405B-A7B3-D141F69D4843}" srcOrd="1" destOrd="0" presId="urn:microsoft.com/office/officeart/2005/8/layout/orgChart1"/>
    <dgm:cxn modelId="{96B87925-F940-4DF1-AFFB-9A3BA9CBC92B}" type="presParOf" srcId="{EA08347B-9B08-405B-A7B3-D141F69D4843}" destId="{F5DFE1B9-B867-4C17-8A02-D0F1DE9FD739}" srcOrd="0" destOrd="0" presId="urn:microsoft.com/office/officeart/2005/8/layout/orgChart1"/>
    <dgm:cxn modelId="{75347A18-86BC-4AA8-AF05-339590ADA729}" type="presParOf" srcId="{F5DFE1B9-B867-4C17-8A02-D0F1DE9FD739}" destId="{2AF6B637-314B-4CDA-81B9-0566AD26FAED}" srcOrd="0" destOrd="0" presId="urn:microsoft.com/office/officeart/2005/8/layout/orgChart1"/>
    <dgm:cxn modelId="{801DDF4C-185B-41B0-B65B-396C3229D6CD}" type="presParOf" srcId="{F5DFE1B9-B867-4C17-8A02-D0F1DE9FD739}" destId="{ECFF678D-DD92-4733-9936-48F524EC96D3}" srcOrd="1" destOrd="0" presId="urn:microsoft.com/office/officeart/2005/8/layout/orgChart1"/>
    <dgm:cxn modelId="{D961B2D4-07B0-4136-ACE9-28AD531836ED}" type="presParOf" srcId="{EA08347B-9B08-405B-A7B3-D141F69D4843}" destId="{5FBD440D-B8DD-4B3C-AD54-E59A303D8A7E}" srcOrd="1" destOrd="0" presId="urn:microsoft.com/office/officeart/2005/8/layout/orgChart1"/>
    <dgm:cxn modelId="{85769F95-7619-4104-861A-BF172A7541D2}" type="presParOf" srcId="{5FBD440D-B8DD-4B3C-AD54-E59A303D8A7E}" destId="{FAA1C841-3AC5-4812-88ED-B06D7F815F09}" srcOrd="0" destOrd="0" presId="urn:microsoft.com/office/officeart/2005/8/layout/orgChart1"/>
    <dgm:cxn modelId="{35EA4F82-30A1-4A29-BED2-B1B4ED1A6B65}" type="presParOf" srcId="{5FBD440D-B8DD-4B3C-AD54-E59A303D8A7E}" destId="{F18EA8FC-B0A0-4488-A183-B01B25486CB3}" srcOrd="1" destOrd="0" presId="urn:microsoft.com/office/officeart/2005/8/layout/orgChart1"/>
    <dgm:cxn modelId="{63CC5621-DD71-4FE4-ACE0-4F9157576ACB}" type="presParOf" srcId="{F18EA8FC-B0A0-4488-A183-B01B25486CB3}" destId="{CD91D3B0-6E30-4DF7-B3D2-5F05E735257D}" srcOrd="0" destOrd="0" presId="urn:microsoft.com/office/officeart/2005/8/layout/orgChart1"/>
    <dgm:cxn modelId="{76147400-0F1B-4357-99D2-1BE911F5F6ED}" type="presParOf" srcId="{CD91D3B0-6E30-4DF7-B3D2-5F05E735257D}" destId="{6602648A-DCC2-438B-BFA7-C82CD52913EB}" srcOrd="0" destOrd="0" presId="urn:microsoft.com/office/officeart/2005/8/layout/orgChart1"/>
    <dgm:cxn modelId="{381A0368-7BEA-4913-9F07-52DC13B302CA}" type="presParOf" srcId="{CD91D3B0-6E30-4DF7-B3D2-5F05E735257D}" destId="{32F37680-2EC4-46FD-A52C-B6EA003ED307}" srcOrd="1" destOrd="0" presId="urn:microsoft.com/office/officeart/2005/8/layout/orgChart1"/>
    <dgm:cxn modelId="{2CC17EDB-7EAB-472C-8049-87AB5598A5FA}" type="presParOf" srcId="{F18EA8FC-B0A0-4488-A183-B01B25486CB3}" destId="{A15D7975-2CF7-4E13-BF76-D8AEF82DC8FC}" srcOrd="1" destOrd="0" presId="urn:microsoft.com/office/officeart/2005/8/layout/orgChart1"/>
    <dgm:cxn modelId="{B4FF99D1-56DF-40CB-BF96-D3F8C10F9BF7}" type="presParOf" srcId="{F18EA8FC-B0A0-4488-A183-B01B25486CB3}" destId="{FA880320-070C-4464-8F9D-AB7DB30487B9}" srcOrd="2" destOrd="0" presId="urn:microsoft.com/office/officeart/2005/8/layout/orgChart1"/>
    <dgm:cxn modelId="{7C41ED4E-7306-4FD5-AC44-7107608DC803}" type="presParOf" srcId="{EA08347B-9B08-405B-A7B3-D141F69D4843}" destId="{DB5F87B0-1E14-4435-B880-BD4F7D5EC7F5}" srcOrd="2" destOrd="0" presId="urn:microsoft.com/office/officeart/2005/8/layout/orgChart1"/>
    <dgm:cxn modelId="{9786304A-0AAC-4AD0-9481-DF68DFC271D5}" type="presParOf" srcId="{30D95FE3-5285-46C1-9113-1D8BECFBEAE4}" destId="{873EF617-F0CB-4EC8-A5A3-C8609637817C}" srcOrd="2" destOrd="0" presId="urn:microsoft.com/office/officeart/2005/8/layout/orgChart1"/>
    <dgm:cxn modelId="{8EF32ED1-502B-41B3-99D2-113239C95232}" type="presParOf" srcId="{00078312-35A5-49F3-B6BA-D487E97B271F}" destId="{F04297A6-FBDB-4A4D-ABD9-8DFF3B6640C2}" srcOrd="2" destOrd="0" presId="urn:microsoft.com/office/officeart/2005/8/layout/orgChart1"/>
    <dgm:cxn modelId="{63084596-E9FA-47B2-8519-839A1C75717C}" type="presParOf" srcId="{300D467E-402B-4D45-869B-9AEF85DCFB79}" destId="{A9C0AD86-A574-40E2-811A-0155D034682E}" srcOrd="4" destOrd="0" presId="urn:microsoft.com/office/officeart/2005/8/layout/orgChart1"/>
    <dgm:cxn modelId="{870F056B-6274-4A7B-A9EB-EAB670B3457A}" type="presParOf" srcId="{300D467E-402B-4D45-869B-9AEF85DCFB79}" destId="{983D74C4-0E6D-43AD-96C1-BFAEB0CF34A6}" srcOrd="5" destOrd="0" presId="urn:microsoft.com/office/officeart/2005/8/layout/orgChart1"/>
    <dgm:cxn modelId="{9A7A3A5B-1815-409B-BB8B-D5940D424D3F}" type="presParOf" srcId="{983D74C4-0E6D-43AD-96C1-BFAEB0CF34A6}" destId="{ECC97CDF-DFBF-4B2A-B42E-8816CB3CA006}" srcOrd="0" destOrd="0" presId="urn:microsoft.com/office/officeart/2005/8/layout/orgChart1"/>
    <dgm:cxn modelId="{61ED5728-181A-4F12-AE21-F314E37B788F}" type="presParOf" srcId="{ECC97CDF-DFBF-4B2A-B42E-8816CB3CA006}" destId="{6A096905-9CA4-4C8C-AFD0-D70FE8FFC39A}" srcOrd="0" destOrd="0" presId="urn:microsoft.com/office/officeart/2005/8/layout/orgChart1"/>
    <dgm:cxn modelId="{1C13642D-253C-476B-ACB5-3BF8B18AE7A1}" type="presParOf" srcId="{ECC97CDF-DFBF-4B2A-B42E-8816CB3CA006}" destId="{56E1CF5A-AD17-402A-92D8-933551EED704}" srcOrd="1" destOrd="0" presId="urn:microsoft.com/office/officeart/2005/8/layout/orgChart1"/>
    <dgm:cxn modelId="{5F1C84A9-9E2D-414E-80F4-3D165318FB52}" type="presParOf" srcId="{983D74C4-0E6D-43AD-96C1-BFAEB0CF34A6}" destId="{5FB28119-76DB-443A-B125-56F81230960C}" srcOrd="1" destOrd="0" presId="urn:microsoft.com/office/officeart/2005/8/layout/orgChart1"/>
    <dgm:cxn modelId="{0C3E371F-9883-4BCC-8FF8-94F32B8889CB}" type="presParOf" srcId="{983D74C4-0E6D-43AD-96C1-BFAEB0CF34A6}" destId="{785C273E-525C-4600-B5FB-EA7466143BD4}" srcOrd="2" destOrd="0" presId="urn:microsoft.com/office/officeart/2005/8/layout/orgChart1"/>
    <dgm:cxn modelId="{168635DD-E80C-4308-843A-BF95DCC7FFEC}" type="presParOf" srcId="{0CEB2766-30F9-46BC-B664-C8E1620FB9B0}" destId="{7ED3B886-6D77-4605-8451-CCB56245E63B}" srcOrd="2" destOrd="0" presId="urn:microsoft.com/office/officeart/2005/8/layout/orgChart1"/>
    <dgm:cxn modelId="{8297C684-C7FE-4C6A-B970-0B616DAF2AF9}" type="presParOf" srcId="{49538B66-028A-4612-A839-8DC4011DEE10}" destId="{F60B1321-98C2-467D-BA3D-8DF0770C6EF4}" srcOrd="2" destOrd="0" presId="urn:microsoft.com/office/officeart/2005/8/layout/orgChart1"/>
    <dgm:cxn modelId="{82D0E7E2-ED97-4AE4-952B-61D30EFCEEC8}" type="presParOf" srcId="{ABD837A8-AAE8-4A49-B0B7-B15DFD094D16}" destId="{492F4D7C-D8F7-40D1-984C-3352CF9161EC}" srcOrd="2" destOrd="0" presId="urn:microsoft.com/office/officeart/2005/8/layout/orgChart1"/>
    <dgm:cxn modelId="{963035E2-82F8-4CB3-94B8-C77245C47F35}"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AA6B6331-E6DF-4661-8E7F-DDAB0DF2B69A}" type="presOf" srcId="{D7E9DDF7-C64D-4FB2-BD8B-582A5976CE68}" destId="{1F4999B4-84D7-4628-9D54-A511E001FB8C}" srcOrd="1" destOrd="0" presId="urn:microsoft.com/office/officeart/2005/8/layout/orgChart1"/>
    <dgm:cxn modelId="{C12AD59C-24A7-4E47-8ED2-6FEA6834DC15}" type="presOf" srcId="{3B86EE78-4949-4B96-A226-46AE6C880DFC}" destId="{EF3F4C50-4436-47DE-AF21-D342B2399602}"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8DB15D99-D97B-4632-8DBB-83FAE63BCF9E}" type="presOf" srcId="{4A85E487-6E50-47F8-9BCC-5096A248B99C}" destId="{FDF8D85E-94CD-44D9-A717-09E00C5A1765}"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E4684B53-253B-4D1F-9781-49C6110726E8}" type="presOf" srcId="{30B491EF-D6AA-41ED-9CF5-86D4CE5F11F7}" destId="{71FED466-6470-4C3D-8ED9-FE1056355FF5}" srcOrd="1" destOrd="0" presId="urn:microsoft.com/office/officeart/2005/8/layout/orgChart1"/>
    <dgm:cxn modelId="{9EBCEE47-9AB3-4E9A-B9D1-33166F87A9BB}" type="presOf" srcId="{C43D2E28-0C1D-4816-8555-5F7DD35B3317}" destId="{2F0C6C9A-CAF6-4FE9-8ED2-DECEC25ED750}" srcOrd="0" destOrd="0" presId="urn:microsoft.com/office/officeart/2005/8/layout/orgChart1"/>
    <dgm:cxn modelId="{2FBF70DB-E5BD-4D0A-9372-5B22058B57E4}" type="presOf" srcId="{AADE4F90-6322-4A54-BEFF-AB3ECA0E4F29}" destId="{9CB3ADAB-5D55-4677-BFF6-27AFF3E1DA6F}" srcOrd="0" destOrd="0" presId="urn:microsoft.com/office/officeart/2005/8/layout/orgChart1"/>
    <dgm:cxn modelId="{BA3D9A68-82AC-4AD4-A61F-15CB09E579FD}" type="presOf" srcId="{F48ECA67-F44F-4F2B-BE4B-265E2A06353D}" destId="{2AF6B637-314B-4CDA-81B9-0566AD26FAED}" srcOrd="0" destOrd="0" presId="urn:microsoft.com/office/officeart/2005/8/layout/orgChart1"/>
    <dgm:cxn modelId="{EF64C977-F598-4A74-B11A-4A52F5B0B080}" type="presOf" srcId="{4A85E487-6E50-47F8-9BCC-5096A248B99C}" destId="{A1FB83BE-5776-4010-A7A6-7F3F4E731814}"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950FD0BD-0048-4732-9B20-D391012C4EF1}" type="presOf" srcId="{E540E76C-ABB5-4F5F-BC7E-B5E2C2F51C06}" destId="{FAA1C841-3AC5-4812-88ED-B06D7F815F09}" srcOrd="0" destOrd="0" presId="urn:microsoft.com/office/officeart/2005/8/layout/orgChart1"/>
    <dgm:cxn modelId="{9F86ECC8-B50A-4579-AFD9-93145BBFBCC6}" type="presOf" srcId="{3AB46ACC-1AFA-475A-8B10-90CDFD73B014}" destId="{00AFFA76-1BB5-4ACD-9922-BB0BB297EF66}" srcOrd="0" destOrd="0" presId="urn:microsoft.com/office/officeart/2005/8/layout/orgChart1"/>
    <dgm:cxn modelId="{6AC9D89F-A1F8-4836-BF96-6BD32EC38A9C}" type="presOf" srcId="{C07B5558-B5FE-4033-9577-DFA2DCB46ABC}" destId="{9C74B01B-7088-4A33-8303-445D6CC28277}"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8ECD7EF7-83B0-4A0E-A0DD-7D022C565F8A}" type="presOf" srcId="{D7E9DDF7-C64D-4FB2-BD8B-582A5976CE68}" destId="{4F536BCA-E3AE-4A22-8BBB-E20DB7A2B3BC}" srcOrd="0" destOrd="0" presId="urn:microsoft.com/office/officeart/2005/8/layout/orgChart1"/>
    <dgm:cxn modelId="{EC805EB6-27AD-4D80-A609-3F8C7B7715E8}" type="presOf" srcId="{BF6369B4-C7FC-48BE-8557-58DD6C7CB978}" destId="{6A096905-9CA4-4C8C-AFD0-D70FE8FFC39A}"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A15CF83-A450-48F5-B1C0-0950D8A1E479}" type="presOf" srcId="{9941FE08-370F-4C0B-B7C0-884491FBACBA}" destId="{A868FCB6-B149-45A8-89E7-F2D886F9A2E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9E7AEAE1-EDE2-48BA-A3F5-C1B0C99BD0FA}" type="presOf" srcId="{BB309E08-39F2-4600-AED5-49A2213CBA3E}" destId="{A9212D09-8CF8-4503-AAD0-DF7FCC2B7719}" srcOrd="1" destOrd="0" presId="urn:microsoft.com/office/officeart/2005/8/layout/orgChart1"/>
    <dgm:cxn modelId="{D74445FE-BB2C-4194-B28B-4E216005A8A1}" type="presOf" srcId="{FCBA488B-9379-4F1B-892B-A28167B00863}" destId="{A637139C-3F30-4B0C-8BC7-BB9F64FF8A5C}" srcOrd="0" destOrd="0" presId="urn:microsoft.com/office/officeart/2005/8/layout/orgChart1"/>
    <dgm:cxn modelId="{8B01C949-0CF4-4780-B2F5-C761B27FAC8D}" type="presOf" srcId="{82466762-97D7-4752-95D6-1EA96F082D9A}" destId="{A9C0AD86-A574-40E2-811A-0155D034682E}" srcOrd="0" destOrd="0" presId="urn:microsoft.com/office/officeart/2005/8/layout/orgChart1"/>
    <dgm:cxn modelId="{26A46F3E-2039-4360-B25E-7481D1E5222D}" type="presOf" srcId="{9941FE08-370F-4C0B-B7C0-884491FBACBA}" destId="{CB0FD2B3-98E1-4C63-95F2-24D1480A7A61}" srcOrd="0" destOrd="0" presId="urn:microsoft.com/office/officeart/2005/8/layout/orgChart1"/>
    <dgm:cxn modelId="{84543224-60B5-4959-A0AA-6C41945BB352}" type="presOf" srcId="{3633DFA1-BF3C-4902-BA82-14D2DF83CB7D}" destId="{423DFD63-E907-4C73-B01B-DED6229F22AF}" srcOrd="0" destOrd="0" presId="urn:microsoft.com/office/officeart/2005/8/layout/orgChart1"/>
    <dgm:cxn modelId="{466B7977-2877-4A49-B14C-048410029460}" type="presOf" srcId="{FCBA488B-9379-4F1B-892B-A28167B00863}" destId="{96FB7488-074D-46D9-AE79-0AED4196BDC6}" srcOrd="1" destOrd="0" presId="urn:microsoft.com/office/officeart/2005/8/layout/orgChart1"/>
    <dgm:cxn modelId="{4CB28FBE-7BEC-444B-AD86-83C5C8F054BA}" type="presOf" srcId="{F184975E-349A-4CBF-BB39-EC3617665101}" destId="{32F37680-2EC4-46FD-A52C-B6EA003ED307}" srcOrd="1" destOrd="0" presId="urn:microsoft.com/office/officeart/2005/8/layout/orgChart1"/>
    <dgm:cxn modelId="{7400D9E8-E323-45F1-8426-D1595C88AFFB}" type="presOf" srcId="{F703D087-E0E7-4964-89D9-C54985F6A02C}" destId="{1D20635F-232A-435B-A127-80E62CF29CD9}" srcOrd="0" destOrd="0" presId="urn:microsoft.com/office/officeart/2005/8/layout/orgChart1"/>
    <dgm:cxn modelId="{A9F1C8E0-FAEF-4049-B5B7-F9C6FB2463EA}" type="presOf" srcId="{BB309E08-39F2-4600-AED5-49A2213CBA3E}" destId="{2076E856-FB22-45E0-A1C3-22CD6EBEE187}" srcOrd="0" destOrd="0" presId="urn:microsoft.com/office/officeart/2005/8/layout/orgChart1"/>
    <dgm:cxn modelId="{2C2DE866-978D-4193-8F2C-EC9D71FE4559}" type="presOf" srcId="{F48ECA67-F44F-4F2B-BE4B-265E2A06353D}" destId="{ECFF678D-DD92-4733-9936-48F524EC96D3}" srcOrd="1" destOrd="0" presId="urn:microsoft.com/office/officeart/2005/8/layout/orgChart1"/>
    <dgm:cxn modelId="{30F26300-1677-42A7-846C-8966A3F337AD}" type="presOf" srcId="{07F2CDD9-1A3B-4040-9997-46948BF1F146}" destId="{171FAA40-658F-40AE-886D-668F6A8449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2700AC94-6D9F-48D8-9787-C0B8DC89669F}" type="presOf" srcId="{30B491EF-D6AA-41ED-9CF5-86D4CE5F11F7}" destId="{92838054-8647-4A29-AE4D-9E1451370928}"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E1499704-E4BE-4F6E-9BC0-492311C46FBB}" type="presOf" srcId="{C43D2E28-0C1D-4816-8555-5F7DD35B3317}" destId="{7D1891B7-71E1-4466-9AD6-9E0CB6C68BCF}"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EA7781BE-6ED5-429D-B0BA-EE3E8B04B2DE}" type="presOf" srcId="{BF6369B4-C7FC-48BE-8557-58DD6C7CB978}" destId="{56E1CF5A-AD17-402A-92D8-933551EED704}" srcOrd="1" destOrd="0" presId="urn:microsoft.com/office/officeart/2005/8/layout/orgChart1"/>
    <dgm:cxn modelId="{315CD8D7-95A3-4655-9493-B1B6559AAA21}" type="presOf" srcId="{F184975E-349A-4CBF-BB39-EC3617665101}" destId="{6602648A-DCC2-438B-BFA7-C82CD52913EB}" srcOrd="0" destOrd="0" presId="urn:microsoft.com/office/officeart/2005/8/layout/orgChart1"/>
    <dgm:cxn modelId="{A16AAEFF-7B73-4F82-B021-A8217AB0A6B5}" type="presOf" srcId="{531AE681-58F1-42E7-B95C-27968BFB14E7}" destId="{3B6FE21B-5573-4BBF-A262-9925E88E6771}" srcOrd="0" destOrd="0" presId="urn:microsoft.com/office/officeart/2005/8/layout/orgChart1"/>
    <dgm:cxn modelId="{9D691419-C15E-43BF-9349-D76110AE1A70}" type="presParOf" srcId="{1D20635F-232A-435B-A127-80E62CF29CD9}" destId="{F48C1AEF-05E5-456C-B8DA-7C1111BD394A}" srcOrd="0" destOrd="0" presId="urn:microsoft.com/office/officeart/2005/8/layout/orgChart1"/>
    <dgm:cxn modelId="{95D7BDEF-A158-4579-AFF6-650BA68F8F3B}" type="presParOf" srcId="{F48C1AEF-05E5-456C-B8DA-7C1111BD394A}" destId="{EB15D458-A4B7-43A7-B3A5-F6C4748B18A1}" srcOrd="0" destOrd="0" presId="urn:microsoft.com/office/officeart/2005/8/layout/orgChart1"/>
    <dgm:cxn modelId="{B0ED281D-3A4D-4DA0-91D2-64A71828B2EC}" type="presParOf" srcId="{EB15D458-A4B7-43A7-B3A5-F6C4748B18A1}" destId="{2F0C6C9A-CAF6-4FE9-8ED2-DECEC25ED750}" srcOrd="0" destOrd="0" presId="urn:microsoft.com/office/officeart/2005/8/layout/orgChart1"/>
    <dgm:cxn modelId="{9173560D-B1B7-4C69-8C43-CCCC1149DE9F}" type="presParOf" srcId="{EB15D458-A4B7-43A7-B3A5-F6C4748B18A1}" destId="{7D1891B7-71E1-4466-9AD6-9E0CB6C68BCF}" srcOrd="1" destOrd="0" presId="urn:microsoft.com/office/officeart/2005/8/layout/orgChart1"/>
    <dgm:cxn modelId="{7A8370CD-117A-4F55-9942-09B217B457C0}" type="presParOf" srcId="{F48C1AEF-05E5-456C-B8DA-7C1111BD394A}" destId="{27326C9C-1BE3-4BBF-AF8A-D767694BBCEC}" srcOrd="1" destOrd="0" presId="urn:microsoft.com/office/officeart/2005/8/layout/orgChart1"/>
    <dgm:cxn modelId="{C6434A42-652D-4700-8401-469E27598B4C}" type="presParOf" srcId="{27326C9C-1BE3-4BBF-AF8A-D767694BBCEC}" destId="{171FAA40-658F-40AE-886D-668F6A84496F}" srcOrd="0" destOrd="0" presId="urn:microsoft.com/office/officeart/2005/8/layout/orgChart1"/>
    <dgm:cxn modelId="{85E03B1F-E0A8-4703-A5D8-F4E3FEB958D6}" type="presParOf" srcId="{27326C9C-1BE3-4BBF-AF8A-D767694BBCEC}" destId="{ABD837A8-AAE8-4A49-B0B7-B15DFD094D16}" srcOrd="1" destOrd="0" presId="urn:microsoft.com/office/officeart/2005/8/layout/orgChart1"/>
    <dgm:cxn modelId="{C619349D-049B-41CB-93CD-62FB975FB4E1}" type="presParOf" srcId="{ABD837A8-AAE8-4A49-B0B7-B15DFD094D16}" destId="{43B3588B-D704-4A2F-9B45-D5FC432A835C}" srcOrd="0" destOrd="0" presId="urn:microsoft.com/office/officeart/2005/8/layout/orgChart1"/>
    <dgm:cxn modelId="{52B8FF8C-6F88-485D-B4D0-09C7FB00D86C}" type="presParOf" srcId="{43B3588B-D704-4A2F-9B45-D5FC432A835C}" destId="{CB0FD2B3-98E1-4C63-95F2-24D1480A7A61}" srcOrd="0" destOrd="0" presId="urn:microsoft.com/office/officeart/2005/8/layout/orgChart1"/>
    <dgm:cxn modelId="{E316546C-FB34-41D8-86E1-082EE126D979}" type="presParOf" srcId="{43B3588B-D704-4A2F-9B45-D5FC432A835C}" destId="{A868FCB6-B149-45A8-89E7-F2D886F9A2EF}" srcOrd="1" destOrd="0" presId="urn:microsoft.com/office/officeart/2005/8/layout/orgChart1"/>
    <dgm:cxn modelId="{B53450B2-E578-40E3-A997-96825397B630}" type="presParOf" srcId="{ABD837A8-AAE8-4A49-B0B7-B15DFD094D16}" destId="{59DB22D6-C223-4308-9C1B-761C8F8013BB}" srcOrd="1" destOrd="0" presId="urn:microsoft.com/office/officeart/2005/8/layout/orgChart1"/>
    <dgm:cxn modelId="{7F37932D-DDB8-4BB0-A6A7-7CF82F86C3A6}" type="presParOf" srcId="{59DB22D6-C223-4308-9C1B-761C8F8013BB}" destId="{9C74B01B-7088-4A33-8303-445D6CC28277}" srcOrd="0" destOrd="0" presId="urn:microsoft.com/office/officeart/2005/8/layout/orgChart1"/>
    <dgm:cxn modelId="{31FC436F-5DEE-407E-912A-AB37B63D677A}" type="presParOf" srcId="{59DB22D6-C223-4308-9C1B-761C8F8013BB}" destId="{49538B66-028A-4612-A839-8DC4011DEE10}" srcOrd="1" destOrd="0" presId="urn:microsoft.com/office/officeart/2005/8/layout/orgChart1"/>
    <dgm:cxn modelId="{E7E8A908-1F67-489D-86DD-03451D532A86}" type="presParOf" srcId="{49538B66-028A-4612-A839-8DC4011DEE10}" destId="{A9E97FCF-44A9-427C-A2EA-B9AD29817833}" srcOrd="0" destOrd="0" presId="urn:microsoft.com/office/officeart/2005/8/layout/orgChart1"/>
    <dgm:cxn modelId="{8F5B4C6A-6C65-47FC-91B3-D5737C2D6807}" type="presParOf" srcId="{A9E97FCF-44A9-427C-A2EA-B9AD29817833}" destId="{A637139C-3F30-4B0C-8BC7-BB9F64FF8A5C}" srcOrd="0" destOrd="0" presId="urn:microsoft.com/office/officeart/2005/8/layout/orgChart1"/>
    <dgm:cxn modelId="{34294B03-08B4-4F52-A892-436B49A6FFFC}" type="presParOf" srcId="{A9E97FCF-44A9-427C-A2EA-B9AD29817833}" destId="{96FB7488-074D-46D9-AE79-0AED4196BDC6}" srcOrd="1" destOrd="0" presId="urn:microsoft.com/office/officeart/2005/8/layout/orgChart1"/>
    <dgm:cxn modelId="{B42C7649-1117-4793-8D6F-D40A9519A033}" type="presParOf" srcId="{49538B66-028A-4612-A839-8DC4011DEE10}" destId="{67E0231F-7F5B-4541-8ECF-BEE9C02D3A9A}" srcOrd="1" destOrd="0" presId="urn:microsoft.com/office/officeart/2005/8/layout/orgChart1"/>
    <dgm:cxn modelId="{21DA0527-1DD1-493B-A452-1441439CC1D0}" type="presParOf" srcId="{67E0231F-7F5B-4541-8ECF-BEE9C02D3A9A}" destId="{423DFD63-E907-4C73-B01B-DED6229F22AF}" srcOrd="0" destOrd="0" presId="urn:microsoft.com/office/officeart/2005/8/layout/orgChart1"/>
    <dgm:cxn modelId="{103A9940-A841-4014-A300-8A396EC5C9DA}" type="presParOf" srcId="{67E0231F-7F5B-4541-8ECF-BEE9C02D3A9A}" destId="{0CEB2766-30F9-46BC-B664-C8E1620FB9B0}" srcOrd="1" destOrd="0" presId="urn:microsoft.com/office/officeart/2005/8/layout/orgChart1"/>
    <dgm:cxn modelId="{56E07A20-8822-4DF9-98ED-628CE12F9C42}" type="presParOf" srcId="{0CEB2766-30F9-46BC-B664-C8E1620FB9B0}" destId="{848188DE-98EA-4910-ADC2-3AC151B84885}" srcOrd="0" destOrd="0" presId="urn:microsoft.com/office/officeart/2005/8/layout/orgChart1"/>
    <dgm:cxn modelId="{ACF105A0-E296-45DA-A975-99F9548AA2F4}" type="presParOf" srcId="{848188DE-98EA-4910-ADC2-3AC151B84885}" destId="{92838054-8647-4A29-AE4D-9E1451370928}" srcOrd="0" destOrd="0" presId="urn:microsoft.com/office/officeart/2005/8/layout/orgChart1"/>
    <dgm:cxn modelId="{31984BD2-EF06-4C3C-8AFA-4FD58D3338DF}" type="presParOf" srcId="{848188DE-98EA-4910-ADC2-3AC151B84885}" destId="{71FED466-6470-4C3D-8ED9-FE1056355FF5}" srcOrd="1" destOrd="0" presId="urn:microsoft.com/office/officeart/2005/8/layout/orgChart1"/>
    <dgm:cxn modelId="{A2826483-7737-474A-A764-6BCADDFC3DE2}" type="presParOf" srcId="{0CEB2766-30F9-46BC-B664-C8E1620FB9B0}" destId="{300D467E-402B-4D45-869B-9AEF85DCFB79}" srcOrd="1" destOrd="0" presId="urn:microsoft.com/office/officeart/2005/8/layout/orgChart1"/>
    <dgm:cxn modelId="{1B6DAB15-C229-48F8-8AC4-2238302D4358}" type="presParOf" srcId="{300D467E-402B-4D45-869B-9AEF85DCFB79}" destId="{00AFFA76-1BB5-4ACD-9922-BB0BB297EF66}" srcOrd="0" destOrd="0" presId="urn:microsoft.com/office/officeart/2005/8/layout/orgChart1"/>
    <dgm:cxn modelId="{33D4C118-EE9A-4E61-A81D-769BBB0EA668}" type="presParOf" srcId="{300D467E-402B-4D45-869B-9AEF85DCFB79}" destId="{727AA113-BCB6-4C75-B9F8-50E1742515D4}" srcOrd="1" destOrd="0" presId="urn:microsoft.com/office/officeart/2005/8/layout/orgChart1"/>
    <dgm:cxn modelId="{CED2F6ED-95E9-4769-B5BC-74E242D0404A}" type="presParOf" srcId="{727AA113-BCB6-4C75-B9F8-50E1742515D4}" destId="{920A6AD6-DEA9-4931-AB0A-5D34F1B73CEA}" srcOrd="0" destOrd="0" presId="urn:microsoft.com/office/officeart/2005/8/layout/orgChart1"/>
    <dgm:cxn modelId="{F05CA4B9-CEA3-448E-B663-708533AC492A}" type="presParOf" srcId="{920A6AD6-DEA9-4931-AB0A-5D34F1B73CEA}" destId="{2076E856-FB22-45E0-A1C3-22CD6EBEE187}" srcOrd="0" destOrd="0" presId="urn:microsoft.com/office/officeart/2005/8/layout/orgChart1"/>
    <dgm:cxn modelId="{3417FA22-CA68-4774-9854-1752302928CE}" type="presParOf" srcId="{920A6AD6-DEA9-4931-AB0A-5D34F1B73CEA}" destId="{A9212D09-8CF8-4503-AAD0-DF7FCC2B7719}" srcOrd="1" destOrd="0" presId="urn:microsoft.com/office/officeart/2005/8/layout/orgChart1"/>
    <dgm:cxn modelId="{7B245A59-87AE-457C-8E46-6234AC06C1DB}" type="presParOf" srcId="{727AA113-BCB6-4C75-B9F8-50E1742515D4}" destId="{AFD0DFE5-2F62-49CA-9B2C-85D1F0E890B0}" srcOrd="1" destOrd="0" presId="urn:microsoft.com/office/officeart/2005/8/layout/orgChart1"/>
    <dgm:cxn modelId="{F09608D9-00DB-41D4-BA05-B44716E4FD78}" type="presParOf" srcId="{727AA113-BCB6-4C75-B9F8-50E1742515D4}" destId="{D368E159-303D-4535-9E39-7FCB89437992}" srcOrd="2" destOrd="0" presId="urn:microsoft.com/office/officeart/2005/8/layout/orgChart1"/>
    <dgm:cxn modelId="{C2C75622-5CA5-4EB7-910F-B0A51A894AE7}" type="presParOf" srcId="{300D467E-402B-4D45-869B-9AEF85DCFB79}" destId="{3B6FE21B-5573-4BBF-A262-9925E88E6771}" srcOrd="2" destOrd="0" presId="urn:microsoft.com/office/officeart/2005/8/layout/orgChart1"/>
    <dgm:cxn modelId="{A564A4E7-A5C5-4DCE-9803-3AE5ADE32804}" type="presParOf" srcId="{300D467E-402B-4D45-869B-9AEF85DCFB79}" destId="{00078312-35A5-49F3-B6BA-D487E97B271F}" srcOrd="3" destOrd="0" presId="urn:microsoft.com/office/officeart/2005/8/layout/orgChart1"/>
    <dgm:cxn modelId="{3673D551-0224-4EC0-BC6D-90251F956211}" type="presParOf" srcId="{00078312-35A5-49F3-B6BA-D487E97B271F}" destId="{66831F75-0BB8-4A89-A81C-D9177F7D4D3C}" srcOrd="0" destOrd="0" presId="urn:microsoft.com/office/officeart/2005/8/layout/orgChart1"/>
    <dgm:cxn modelId="{7F5C9ACA-13E8-4C7E-A654-6EC6B0C75932}" type="presParOf" srcId="{66831F75-0BB8-4A89-A81C-D9177F7D4D3C}" destId="{A1FB83BE-5776-4010-A7A6-7F3F4E731814}" srcOrd="0" destOrd="0" presId="urn:microsoft.com/office/officeart/2005/8/layout/orgChart1"/>
    <dgm:cxn modelId="{0BD3203D-B230-4020-B711-CBB620B56236}" type="presParOf" srcId="{66831F75-0BB8-4A89-A81C-D9177F7D4D3C}" destId="{FDF8D85E-94CD-44D9-A717-09E00C5A1765}" srcOrd="1" destOrd="0" presId="urn:microsoft.com/office/officeart/2005/8/layout/orgChart1"/>
    <dgm:cxn modelId="{CE069A82-F1AA-4D92-858D-D2175485FE74}" type="presParOf" srcId="{00078312-35A5-49F3-B6BA-D487E97B271F}" destId="{03CB1262-BA64-4EB6-8B4F-3F6C180FC9D1}" srcOrd="1" destOrd="0" presId="urn:microsoft.com/office/officeart/2005/8/layout/orgChart1"/>
    <dgm:cxn modelId="{E7510827-A76B-4B92-A871-D0F1EFDD4162}" type="presParOf" srcId="{03CB1262-BA64-4EB6-8B4F-3F6C180FC9D1}" destId="{EF3F4C50-4436-47DE-AF21-D342B2399602}" srcOrd="0" destOrd="0" presId="urn:microsoft.com/office/officeart/2005/8/layout/orgChart1"/>
    <dgm:cxn modelId="{1E5B35B6-220D-4959-ADEE-3B7F27574100}" type="presParOf" srcId="{03CB1262-BA64-4EB6-8B4F-3F6C180FC9D1}" destId="{30D95FE3-5285-46C1-9113-1D8BECFBEAE4}" srcOrd="1" destOrd="0" presId="urn:microsoft.com/office/officeart/2005/8/layout/orgChart1"/>
    <dgm:cxn modelId="{15B0B435-9F94-4254-8138-FCD7124BC6E0}" type="presParOf" srcId="{30D95FE3-5285-46C1-9113-1D8BECFBEAE4}" destId="{C8AEC35E-3CEB-4281-9CCD-755F0587BEBB}" srcOrd="0" destOrd="0" presId="urn:microsoft.com/office/officeart/2005/8/layout/orgChart1"/>
    <dgm:cxn modelId="{4B934D62-BC92-4AE2-9640-E4C6C4321638}" type="presParOf" srcId="{C8AEC35E-3CEB-4281-9CCD-755F0587BEBB}" destId="{4F536BCA-E3AE-4A22-8BBB-E20DB7A2B3BC}" srcOrd="0" destOrd="0" presId="urn:microsoft.com/office/officeart/2005/8/layout/orgChart1"/>
    <dgm:cxn modelId="{09D71EAC-E13C-46BA-A382-3874BEC98F96}" type="presParOf" srcId="{C8AEC35E-3CEB-4281-9CCD-755F0587BEBB}" destId="{1F4999B4-84D7-4628-9D54-A511E001FB8C}" srcOrd="1" destOrd="0" presId="urn:microsoft.com/office/officeart/2005/8/layout/orgChart1"/>
    <dgm:cxn modelId="{7914D3BF-6F38-41C1-BDD9-E3C9ED1B5EE7}" type="presParOf" srcId="{30D95FE3-5285-46C1-9113-1D8BECFBEAE4}" destId="{552D2337-8CC9-41F0-86BF-B633A60DD670}" srcOrd="1" destOrd="0" presId="urn:microsoft.com/office/officeart/2005/8/layout/orgChart1"/>
    <dgm:cxn modelId="{59EC9D0D-0A97-45EF-BFEA-8B975DA6AE7B}" type="presParOf" srcId="{552D2337-8CC9-41F0-86BF-B633A60DD670}" destId="{9CB3ADAB-5D55-4677-BFF6-27AFF3E1DA6F}" srcOrd="0" destOrd="0" presId="urn:microsoft.com/office/officeart/2005/8/layout/orgChart1"/>
    <dgm:cxn modelId="{6CDEEE2D-9A78-4B98-A1C1-A8B84571A26E}" type="presParOf" srcId="{552D2337-8CC9-41F0-86BF-B633A60DD670}" destId="{EA08347B-9B08-405B-A7B3-D141F69D4843}" srcOrd="1" destOrd="0" presId="urn:microsoft.com/office/officeart/2005/8/layout/orgChart1"/>
    <dgm:cxn modelId="{1F3FB2BA-64A2-4482-9591-C5F23EAD7720}" type="presParOf" srcId="{EA08347B-9B08-405B-A7B3-D141F69D4843}" destId="{F5DFE1B9-B867-4C17-8A02-D0F1DE9FD739}" srcOrd="0" destOrd="0" presId="urn:microsoft.com/office/officeart/2005/8/layout/orgChart1"/>
    <dgm:cxn modelId="{968940D8-D8F9-4808-88E3-AA132A4CEB15}" type="presParOf" srcId="{F5DFE1B9-B867-4C17-8A02-D0F1DE9FD739}" destId="{2AF6B637-314B-4CDA-81B9-0566AD26FAED}" srcOrd="0" destOrd="0" presId="urn:microsoft.com/office/officeart/2005/8/layout/orgChart1"/>
    <dgm:cxn modelId="{8B4F1827-9283-4825-8D95-1508C43DC06E}" type="presParOf" srcId="{F5DFE1B9-B867-4C17-8A02-D0F1DE9FD739}" destId="{ECFF678D-DD92-4733-9936-48F524EC96D3}" srcOrd="1" destOrd="0" presId="urn:microsoft.com/office/officeart/2005/8/layout/orgChart1"/>
    <dgm:cxn modelId="{8F71F8CB-C307-4738-9A83-EC2134E69A59}" type="presParOf" srcId="{EA08347B-9B08-405B-A7B3-D141F69D4843}" destId="{5FBD440D-B8DD-4B3C-AD54-E59A303D8A7E}" srcOrd="1" destOrd="0" presId="urn:microsoft.com/office/officeart/2005/8/layout/orgChart1"/>
    <dgm:cxn modelId="{91A3DDE3-CBA3-4202-8311-860675F32420}" type="presParOf" srcId="{5FBD440D-B8DD-4B3C-AD54-E59A303D8A7E}" destId="{FAA1C841-3AC5-4812-88ED-B06D7F815F09}" srcOrd="0" destOrd="0" presId="urn:microsoft.com/office/officeart/2005/8/layout/orgChart1"/>
    <dgm:cxn modelId="{2A734497-920A-4CA5-9357-64D2EE82BFCB}" type="presParOf" srcId="{5FBD440D-B8DD-4B3C-AD54-E59A303D8A7E}" destId="{F18EA8FC-B0A0-4488-A183-B01B25486CB3}" srcOrd="1" destOrd="0" presId="urn:microsoft.com/office/officeart/2005/8/layout/orgChart1"/>
    <dgm:cxn modelId="{AEA7C27D-96B4-40E3-A3A3-A65F5E025727}" type="presParOf" srcId="{F18EA8FC-B0A0-4488-A183-B01B25486CB3}" destId="{CD91D3B0-6E30-4DF7-B3D2-5F05E735257D}" srcOrd="0" destOrd="0" presId="urn:microsoft.com/office/officeart/2005/8/layout/orgChart1"/>
    <dgm:cxn modelId="{F19BA8FC-C487-4333-BD2C-2559F80A9074}" type="presParOf" srcId="{CD91D3B0-6E30-4DF7-B3D2-5F05E735257D}" destId="{6602648A-DCC2-438B-BFA7-C82CD52913EB}" srcOrd="0" destOrd="0" presId="urn:microsoft.com/office/officeart/2005/8/layout/orgChart1"/>
    <dgm:cxn modelId="{9DCC2EAC-F501-4F53-8583-F9A768BA4CD3}" type="presParOf" srcId="{CD91D3B0-6E30-4DF7-B3D2-5F05E735257D}" destId="{32F37680-2EC4-46FD-A52C-B6EA003ED307}" srcOrd="1" destOrd="0" presId="urn:microsoft.com/office/officeart/2005/8/layout/orgChart1"/>
    <dgm:cxn modelId="{065B5C9D-3A07-4CE3-8F01-1CD817E43E06}" type="presParOf" srcId="{F18EA8FC-B0A0-4488-A183-B01B25486CB3}" destId="{A15D7975-2CF7-4E13-BF76-D8AEF82DC8FC}" srcOrd="1" destOrd="0" presId="urn:microsoft.com/office/officeart/2005/8/layout/orgChart1"/>
    <dgm:cxn modelId="{79A96E0F-1AEF-4E32-8C85-CDF67BF7E179}" type="presParOf" srcId="{F18EA8FC-B0A0-4488-A183-B01B25486CB3}" destId="{FA880320-070C-4464-8F9D-AB7DB30487B9}" srcOrd="2" destOrd="0" presId="urn:microsoft.com/office/officeart/2005/8/layout/orgChart1"/>
    <dgm:cxn modelId="{7E207FF4-9DD7-417C-B746-6DA6DCB28F36}" type="presParOf" srcId="{EA08347B-9B08-405B-A7B3-D141F69D4843}" destId="{DB5F87B0-1E14-4435-B880-BD4F7D5EC7F5}" srcOrd="2" destOrd="0" presId="urn:microsoft.com/office/officeart/2005/8/layout/orgChart1"/>
    <dgm:cxn modelId="{73099A65-A17E-482D-808D-8C5D44D4F816}" type="presParOf" srcId="{30D95FE3-5285-46C1-9113-1D8BECFBEAE4}" destId="{873EF617-F0CB-4EC8-A5A3-C8609637817C}" srcOrd="2" destOrd="0" presId="urn:microsoft.com/office/officeart/2005/8/layout/orgChart1"/>
    <dgm:cxn modelId="{A3936528-58B8-4D8E-B3F4-6AA5E7C6ED16}" type="presParOf" srcId="{00078312-35A5-49F3-B6BA-D487E97B271F}" destId="{F04297A6-FBDB-4A4D-ABD9-8DFF3B6640C2}" srcOrd="2" destOrd="0" presId="urn:microsoft.com/office/officeart/2005/8/layout/orgChart1"/>
    <dgm:cxn modelId="{28F53A19-144E-4F55-9538-EDE7CE176D38}" type="presParOf" srcId="{300D467E-402B-4D45-869B-9AEF85DCFB79}" destId="{A9C0AD86-A574-40E2-811A-0155D034682E}" srcOrd="4" destOrd="0" presId="urn:microsoft.com/office/officeart/2005/8/layout/orgChart1"/>
    <dgm:cxn modelId="{3288213A-FFAA-48D0-A228-3A13FA1DBF6A}" type="presParOf" srcId="{300D467E-402B-4D45-869B-9AEF85DCFB79}" destId="{983D74C4-0E6D-43AD-96C1-BFAEB0CF34A6}" srcOrd="5" destOrd="0" presId="urn:microsoft.com/office/officeart/2005/8/layout/orgChart1"/>
    <dgm:cxn modelId="{2A6D54B5-6466-4AAB-B2E8-A708339F0D5B}" type="presParOf" srcId="{983D74C4-0E6D-43AD-96C1-BFAEB0CF34A6}" destId="{ECC97CDF-DFBF-4B2A-B42E-8816CB3CA006}" srcOrd="0" destOrd="0" presId="urn:microsoft.com/office/officeart/2005/8/layout/orgChart1"/>
    <dgm:cxn modelId="{9AC6B686-7D60-497D-A7AF-ACAD8C2AF032}" type="presParOf" srcId="{ECC97CDF-DFBF-4B2A-B42E-8816CB3CA006}" destId="{6A096905-9CA4-4C8C-AFD0-D70FE8FFC39A}" srcOrd="0" destOrd="0" presId="urn:microsoft.com/office/officeart/2005/8/layout/orgChart1"/>
    <dgm:cxn modelId="{507D77B4-F924-419C-9FD5-2293AEE46B81}" type="presParOf" srcId="{ECC97CDF-DFBF-4B2A-B42E-8816CB3CA006}" destId="{56E1CF5A-AD17-402A-92D8-933551EED704}" srcOrd="1" destOrd="0" presId="urn:microsoft.com/office/officeart/2005/8/layout/orgChart1"/>
    <dgm:cxn modelId="{13E0A592-7139-441B-BB09-61EEC2A33074}" type="presParOf" srcId="{983D74C4-0E6D-43AD-96C1-BFAEB0CF34A6}" destId="{5FB28119-76DB-443A-B125-56F81230960C}" srcOrd="1" destOrd="0" presId="urn:microsoft.com/office/officeart/2005/8/layout/orgChart1"/>
    <dgm:cxn modelId="{B702905A-57C1-493F-8D39-3AC5A1D7FA72}" type="presParOf" srcId="{983D74C4-0E6D-43AD-96C1-BFAEB0CF34A6}" destId="{785C273E-525C-4600-B5FB-EA7466143BD4}" srcOrd="2" destOrd="0" presId="urn:microsoft.com/office/officeart/2005/8/layout/orgChart1"/>
    <dgm:cxn modelId="{913EF1FC-1FD9-45D1-A808-B9D150E95491}" type="presParOf" srcId="{0CEB2766-30F9-46BC-B664-C8E1620FB9B0}" destId="{7ED3B886-6D77-4605-8451-CCB56245E63B}" srcOrd="2" destOrd="0" presId="urn:microsoft.com/office/officeart/2005/8/layout/orgChart1"/>
    <dgm:cxn modelId="{8290FC6B-FEC0-43AB-91DB-E8AF33F9B9FE}" type="presParOf" srcId="{49538B66-028A-4612-A839-8DC4011DEE10}" destId="{F60B1321-98C2-467D-BA3D-8DF0770C6EF4}" srcOrd="2" destOrd="0" presId="urn:microsoft.com/office/officeart/2005/8/layout/orgChart1"/>
    <dgm:cxn modelId="{98916B6E-E855-4690-A1F0-B8B5209F36EA}" type="presParOf" srcId="{ABD837A8-AAE8-4A49-B0B7-B15DFD094D16}" destId="{492F4D7C-D8F7-40D1-984C-3352CF9161EC}" srcOrd="2" destOrd="0" presId="urn:microsoft.com/office/officeart/2005/8/layout/orgChart1"/>
    <dgm:cxn modelId="{64B90408-2F8F-4061-A909-58EF00334D68}"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7F588E48-491D-4384-A23D-C1698F59283E}" type="presOf" srcId="{4A85E487-6E50-47F8-9BCC-5096A248B99C}" destId="{A1FB83BE-5776-4010-A7A6-7F3F4E731814}" srcOrd="0" destOrd="0" presId="urn:microsoft.com/office/officeart/2005/8/layout/orgChart1"/>
    <dgm:cxn modelId="{448BBDB2-04E0-4FEF-ACE9-CB9E9F3DB1A1}" type="presOf" srcId="{3B86EE78-4949-4B96-A226-46AE6C880DFC}" destId="{EF3F4C50-4436-47DE-AF21-D342B2399602}" srcOrd="0" destOrd="0" presId="urn:microsoft.com/office/officeart/2005/8/layout/orgChart1"/>
    <dgm:cxn modelId="{0A3427C8-7708-4F7C-8E8E-BB0FE1839C0E}" type="presOf" srcId="{C43D2E28-0C1D-4816-8555-5F7DD35B3317}" destId="{7D1891B7-71E1-4466-9AD6-9E0CB6C68BCF}" srcOrd="1" destOrd="0" presId="urn:microsoft.com/office/officeart/2005/8/layout/orgChart1"/>
    <dgm:cxn modelId="{384DBBAB-9107-429E-A965-1602A6673A4F}" type="presOf" srcId="{BF6369B4-C7FC-48BE-8557-58DD6C7CB978}" destId="{6A096905-9CA4-4C8C-AFD0-D70FE8FFC39A}" srcOrd="0" destOrd="0" presId="urn:microsoft.com/office/officeart/2005/8/layout/orgChart1"/>
    <dgm:cxn modelId="{B2D0B168-99F0-4A33-A0A2-DA89BE6322E5}" type="presOf" srcId="{BB309E08-39F2-4600-AED5-49A2213CBA3E}" destId="{2076E856-FB22-45E0-A1C3-22CD6EBEE187}"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D0B593BB-58DA-426E-9253-EB2C2ECEDC7B}" type="presOf" srcId="{30B491EF-D6AA-41ED-9CF5-86D4CE5F11F7}" destId="{71FED466-6470-4C3D-8ED9-FE1056355FF5}" srcOrd="1"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C4D85305-3F6D-408C-9F70-D20F3E3C5557}" type="presOf" srcId="{3633DFA1-BF3C-4902-BA82-14D2DF83CB7D}" destId="{423DFD63-E907-4C73-B01B-DED6229F22AF}" srcOrd="0" destOrd="0" presId="urn:microsoft.com/office/officeart/2005/8/layout/orgChart1"/>
    <dgm:cxn modelId="{E782F7DE-7861-42BD-B500-E17BED8C6D45}" type="presOf" srcId="{FCBA488B-9379-4F1B-892B-A28167B00863}" destId="{96FB7488-074D-46D9-AE79-0AED4196BDC6}" srcOrd="1" destOrd="0" presId="urn:microsoft.com/office/officeart/2005/8/layout/orgChart1"/>
    <dgm:cxn modelId="{121D6EC9-7A35-488D-8395-4761E60585F3}" type="presOf" srcId="{07F2CDD9-1A3B-4040-9997-46948BF1F146}" destId="{171FAA40-658F-40AE-886D-668F6A84496F}" srcOrd="0" destOrd="0" presId="urn:microsoft.com/office/officeart/2005/8/layout/orgChart1"/>
    <dgm:cxn modelId="{397953FB-8585-4959-83CC-6A84EFBDDA4C}" type="presOf" srcId="{D7E9DDF7-C64D-4FB2-BD8B-582A5976CE68}" destId="{4F536BCA-E3AE-4A22-8BBB-E20DB7A2B3BC}" srcOrd="0" destOrd="0" presId="urn:microsoft.com/office/officeart/2005/8/layout/orgChart1"/>
    <dgm:cxn modelId="{FF37A353-28E9-4D6D-A1BE-29E991CD3841}" type="presOf" srcId="{BF6369B4-C7FC-48BE-8557-58DD6C7CB978}" destId="{56E1CF5A-AD17-402A-92D8-933551EED704}"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F90E60A5-7C49-45BB-B66A-E550F93D0753}" type="presOf" srcId="{F703D087-E0E7-4964-89D9-C54985F6A02C}" destId="{1D20635F-232A-435B-A127-80E62CF29CD9}" srcOrd="0" destOrd="0" presId="urn:microsoft.com/office/officeart/2005/8/layout/orgChart1"/>
    <dgm:cxn modelId="{02907BAF-027E-4C9F-BACC-FC57F0BF77A1}" type="presOf" srcId="{30B491EF-D6AA-41ED-9CF5-86D4CE5F11F7}" destId="{92838054-8647-4A29-AE4D-9E1451370928}" srcOrd="0" destOrd="0" presId="urn:microsoft.com/office/officeart/2005/8/layout/orgChart1"/>
    <dgm:cxn modelId="{626332A0-BF69-40A5-B936-BF957C236EAA}" type="presOf" srcId="{C43D2E28-0C1D-4816-8555-5F7DD35B3317}" destId="{2F0C6C9A-CAF6-4FE9-8ED2-DECEC25ED750}" srcOrd="0" destOrd="0" presId="urn:microsoft.com/office/officeart/2005/8/layout/orgChart1"/>
    <dgm:cxn modelId="{12C5E5EC-9F0B-4DFA-97AF-0302D7AF31B6}" type="presOf" srcId="{F48ECA67-F44F-4F2B-BE4B-265E2A06353D}" destId="{2AF6B637-314B-4CDA-81B9-0566AD26FAED}"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2B4BA204-2D6E-492D-9F37-55C423733B9D}" type="presOf" srcId="{F184975E-349A-4CBF-BB39-EC3617665101}" destId="{32F37680-2EC4-46FD-A52C-B6EA003ED307}" srcOrd="1" destOrd="0" presId="urn:microsoft.com/office/officeart/2005/8/layout/orgChart1"/>
    <dgm:cxn modelId="{83125F00-5726-419C-B3D9-CEA083C1322E}" type="presOf" srcId="{E540E76C-ABB5-4F5F-BC7E-B5E2C2F51C06}" destId="{FAA1C841-3AC5-4812-88ED-B06D7F815F09}"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D7B88305-46B3-4B18-B874-A5E639189ECA}" type="presOf" srcId="{AADE4F90-6322-4A54-BEFF-AB3ECA0E4F29}" destId="{9CB3ADAB-5D55-4677-BFF6-27AFF3E1DA6F}" srcOrd="0" destOrd="0" presId="urn:microsoft.com/office/officeart/2005/8/layout/orgChart1"/>
    <dgm:cxn modelId="{688A4D5D-5E0C-40DF-937C-8A4A3826C470}" type="presOf" srcId="{9941FE08-370F-4C0B-B7C0-884491FBACBA}" destId="{A868FCB6-B149-45A8-89E7-F2D886F9A2EF}" srcOrd="1" destOrd="0" presId="urn:microsoft.com/office/officeart/2005/8/layout/orgChart1"/>
    <dgm:cxn modelId="{E68B9A7E-D620-4296-9B87-CADE76EDE3BE}" type="presOf" srcId="{F184975E-349A-4CBF-BB39-EC3617665101}" destId="{6602648A-DCC2-438B-BFA7-C82CD52913EB}" srcOrd="0" destOrd="0" presId="urn:microsoft.com/office/officeart/2005/8/layout/orgChart1"/>
    <dgm:cxn modelId="{9638F46A-2C68-4EEE-9539-CA6558493DB8}" type="presOf" srcId="{F48ECA67-F44F-4F2B-BE4B-265E2A06353D}" destId="{ECFF678D-DD92-4733-9936-48F524EC96D3}" srcOrd="1" destOrd="0" presId="urn:microsoft.com/office/officeart/2005/8/layout/orgChart1"/>
    <dgm:cxn modelId="{A81ED137-C207-4347-A878-525CC712A4F3}" type="presOf" srcId="{9941FE08-370F-4C0B-B7C0-884491FBACBA}" destId="{CB0FD2B3-98E1-4C63-95F2-24D1480A7A61}" srcOrd="0" destOrd="0" presId="urn:microsoft.com/office/officeart/2005/8/layout/orgChart1"/>
    <dgm:cxn modelId="{5CDA1076-0BA7-4B99-9ADF-B837BA88D9B0}" type="presOf" srcId="{531AE681-58F1-42E7-B95C-27968BFB14E7}" destId="{3B6FE21B-5573-4BBF-A262-9925E88E6771}" srcOrd="0" destOrd="0" presId="urn:microsoft.com/office/officeart/2005/8/layout/orgChart1"/>
    <dgm:cxn modelId="{B4327B22-CB78-4603-A787-C9438E465B45}" type="presOf" srcId="{D7E9DDF7-C64D-4FB2-BD8B-582A5976CE68}" destId="{1F4999B4-84D7-4628-9D54-A511E001FB8C}" srcOrd="1" destOrd="0" presId="urn:microsoft.com/office/officeart/2005/8/layout/orgChart1"/>
    <dgm:cxn modelId="{EC33796E-BD81-4F47-99F8-5163A4493FE7}" type="presOf" srcId="{C07B5558-B5FE-4033-9577-DFA2DCB46ABC}" destId="{9C74B01B-7088-4A33-8303-445D6CC28277}" srcOrd="0" destOrd="0" presId="urn:microsoft.com/office/officeart/2005/8/layout/orgChart1"/>
    <dgm:cxn modelId="{51CD3D96-9DD3-4CAE-A63D-7CCA006CBC6E}" type="presOf" srcId="{3AB46ACC-1AFA-475A-8B10-90CDFD73B014}" destId="{00AFFA76-1BB5-4ACD-9922-BB0BB297EF66}"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4EEE2D87-DA3A-4730-B066-7D83130C8288}" type="presOf" srcId="{4A85E487-6E50-47F8-9BCC-5096A248B99C}" destId="{FDF8D85E-94CD-44D9-A717-09E00C5A1765}"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E8617D4-4ED1-497E-A60A-13B27E63C884}" type="presOf" srcId="{82466762-97D7-4752-95D6-1EA96F082D9A}" destId="{A9C0AD86-A574-40E2-811A-0155D034682E}" srcOrd="0" destOrd="0" presId="urn:microsoft.com/office/officeart/2005/8/layout/orgChart1"/>
    <dgm:cxn modelId="{A99EBCA1-D7C7-457C-AC33-E792330AF27A}" type="presOf" srcId="{BB309E08-39F2-4600-AED5-49A2213CBA3E}" destId="{A9212D09-8CF8-4503-AAD0-DF7FCC2B7719}" srcOrd="1" destOrd="0" presId="urn:microsoft.com/office/officeart/2005/8/layout/orgChart1"/>
    <dgm:cxn modelId="{2A39D5FA-AD6E-4707-9E9A-036303364BAE}" type="presOf" srcId="{FCBA488B-9379-4F1B-892B-A28167B00863}" destId="{A637139C-3F30-4B0C-8BC7-BB9F64FF8A5C}"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216E9ED-EB92-44B6-801A-E259695D3AAE}" type="presParOf" srcId="{1D20635F-232A-435B-A127-80E62CF29CD9}" destId="{F48C1AEF-05E5-456C-B8DA-7C1111BD394A}" srcOrd="0" destOrd="0" presId="urn:microsoft.com/office/officeart/2005/8/layout/orgChart1"/>
    <dgm:cxn modelId="{93587A99-6FF0-4314-8334-D36163B6AC3E}" type="presParOf" srcId="{F48C1AEF-05E5-456C-B8DA-7C1111BD394A}" destId="{EB15D458-A4B7-43A7-B3A5-F6C4748B18A1}" srcOrd="0" destOrd="0" presId="urn:microsoft.com/office/officeart/2005/8/layout/orgChart1"/>
    <dgm:cxn modelId="{46433522-F45D-416B-A0BA-F607FE5169A4}" type="presParOf" srcId="{EB15D458-A4B7-43A7-B3A5-F6C4748B18A1}" destId="{2F0C6C9A-CAF6-4FE9-8ED2-DECEC25ED750}" srcOrd="0" destOrd="0" presId="urn:microsoft.com/office/officeart/2005/8/layout/orgChart1"/>
    <dgm:cxn modelId="{997947BE-AA18-4A95-A7FE-40608C22CB3C}" type="presParOf" srcId="{EB15D458-A4B7-43A7-B3A5-F6C4748B18A1}" destId="{7D1891B7-71E1-4466-9AD6-9E0CB6C68BCF}" srcOrd="1" destOrd="0" presId="urn:microsoft.com/office/officeart/2005/8/layout/orgChart1"/>
    <dgm:cxn modelId="{66899CDF-969C-4D65-BBB1-C302F8A7D27C}" type="presParOf" srcId="{F48C1AEF-05E5-456C-B8DA-7C1111BD394A}" destId="{27326C9C-1BE3-4BBF-AF8A-D767694BBCEC}" srcOrd="1" destOrd="0" presId="urn:microsoft.com/office/officeart/2005/8/layout/orgChart1"/>
    <dgm:cxn modelId="{4AEC4EB4-DC49-40D0-8131-7881AA39E714}" type="presParOf" srcId="{27326C9C-1BE3-4BBF-AF8A-D767694BBCEC}" destId="{171FAA40-658F-40AE-886D-668F6A84496F}" srcOrd="0" destOrd="0" presId="urn:microsoft.com/office/officeart/2005/8/layout/orgChart1"/>
    <dgm:cxn modelId="{B2D0A526-E180-49BD-9287-42CDEE6AB026}" type="presParOf" srcId="{27326C9C-1BE3-4BBF-AF8A-D767694BBCEC}" destId="{ABD837A8-AAE8-4A49-B0B7-B15DFD094D16}" srcOrd="1" destOrd="0" presId="urn:microsoft.com/office/officeart/2005/8/layout/orgChart1"/>
    <dgm:cxn modelId="{FACB7450-A2E4-400F-9BA4-BD5DFCA4478E}" type="presParOf" srcId="{ABD837A8-AAE8-4A49-B0B7-B15DFD094D16}" destId="{43B3588B-D704-4A2F-9B45-D5FC432A835C}" srcOrd="0" destOrd="0" presId="urn:microsoft.com/office/officeart/2005/8/layout/orgChart1"/>
    <dgm:cxn modelId="{2233E2C8-5CC6-40DB-A534-66AD77D0BE6D}" type="presParOf" srcId="{43B3588B-D704-4A2F-9B45-D5FC432A835C}" destId="{CB0FD2B3-98E1-4C63-95F2-24D1480A7A61}" srcOrd="0" destOrd="0" presId="urn:microsoft.com/office/officeart/2005/8/layout/orgChart1"/>
    <dgm:cxn modelId="{DE504554-A1AD-4ADA-9D19-7CA84D9C76BA}" type="presParOf" srcId="{43B3588B-D704-4A2F-9B45-D5FC432A835C}" destId="{A868FCB6-B149-45A8-89E7-F2D886F9A2EF}" srcOrd="1" destOrd="0" presId="urn:microsoft.com/office/officeart/2005/8/layout/orgChart1"/>
    <dgm:cxn modelId="{E162134E-80E7-452B-A303-90F7EE1FBE1B}" type="presParOf" srcId="{ABD837A8-AAE8-4A49-B0B7-B15DFD094D16}" destId="{59DB22D6-C223-4308-9C1B-761C8F8013BB}" srcOrd="1" destOrd="0" presId="urn:microsoft.com/office/officeart/2005/8/layout/orgChart1"/>
    <dgm:cxn modelId="{1BF1E515-6A18-46FC-85B2-5D839D4BFE98}" type="presParOf" srcId="{59DB22D6-C223-4308-9C1B-761C8F8013BB}" destId="{9C74B01B-7088-4A33-8303-445D6CC28277}" srcOrd="0" destOrd="0" presId="urn:microsoft.com/office/officeart/2005/8/layout/orgChart1"/>
    <dgm:cxn modelId="{CB176026-5056-4450-B643-6B0716EDC48F}" type="presParOf" srcId="{59DB22D6-C223-4308-9C1B-761C8F8013BB}" destId="{49538B66-028A-4612-A839-8DC4011DEE10}" srcOrd="1" destOrd="0" presId="urn:microsoft.com/office/officeart/2005/8/layout/orgChart1"/>
    <dgm:cxn modelId="{FE592D71-44A3-4A26-9A63-708147ED9204}" type="presParOf" srcId="{49538B66-028A-4612-A839-8DC4011DEE10}" destId="{A9E97FCF-44A9-427C-A2EA-B9AD29817833}" srcOrd="0" destOrd="0" presId="urn:microsoft.com/office/officeart/2005/8/layout/orgChart1"/>
    <dgm:cxn modelId="{2CFF5B28-DD68-4D29-B083-F89501802FE5}" type="presParOf" srcId="{A9E97FCF-44A9-427C-A2EA-B9AD29817833}" destId="{A637139C-3F30-4B0C-8BC7-BB9F64FF8A5C}" srcOrd="0" destOrd="0" presId="urn:microsoft.com/office/officeart/2005/8/layout/orgChart1"/>
    <dgm:cxn modelId="{FD8D4E84-B9CB-4E2F-8176-CF5219700BC8}" type="presParOf" srcId="{A9E97FCF-44A9-427C-A2EA-B9AD29817833}" destId="{96FB7488-074D-46D9-AE79-0AED4196BDC6}" srcOrd="1" destOrd="0" presId="urn:microsoft.com/office/officeart/2005/8/layout/orgChart1"/>
    <dgm:cxn modelId="{B3696DE1-05D3-451F-A8E5-BE1DCDCEA253}" type="presParOf" srcId="{49538B66-028A-4612-A839-8DC4011DEE10}" destId="{67E0231F-7F5B-4541-8ECF-BEE9C02D3A9A}" srcOrd="1" destOrd="0" presId="urn:microsoft.com/office/officeart/2005/8/layout/orgChart1"/>
    <dgm:cxn modelId="{EC68DA30-69AB-4EDA-AD35-521932E883BD}" type="presParOf" srcId="{67E0231F-7F5B-4541-8ECF-BEE9C02D3A9A}" destId="{423DFD63-E907-4C73-B01B-DED6229F22AF}" srcOrd="0" destOrd="0" presId="urn:microsoft.com/office/officeart/2005/8/layout/orgChart1"/>
    <dgm:cxn modelId="{53E4E250-1B88-4AC2-B6B4-215B6EDF3F97}" type="presParOf" srcId="{67E0231F-7F5B-4541-8ECF-BEE9C02D3A9A}" destId="{0CEB2766-30F9-46BC-B664-C8E1620FB9B0}" srcOrd="1" destOrd="0" presId="urn:microsoft.com/office/officeart/2005/8/layout/orgChart1"/>
    <dgm:cxn modelId="{BC5FBD34-1B18-4B80-A303-CFBF0B91D8D3}" type="presParOf" srcId="{0CEB2766-30F9-46BC-B664-C8E1620FB9B0}" destId="{848188DE-98EA-4910-ADC2-3AC151B84885}" srcOrd="0" destOrd="0" presId="urn:microsoft.com/office/officeart/2005/8/layout/orgChart1"/>
    <dgm:cxn modelId="{3C1E23A4-883A-4993-87E4-2325191AF9F2}" type="presParOf" srcId="{848188DE-98EA-4910-ADC2-3AC151B84885}" destId="{92838054-8647-4A29-AE4D-9E1451370928}" srcOrd="0" destOrd="0" presId="urn:microsoft.com/office/officeart/2005/8/layout/orgChart1"/>
    <dgm:cxn modelId="{37509184-5078-431B-AEEE-EEBB4F195AD7}" type="presParOf" srcId="{848188DE-98EA-4910-ADC2-3AC151B84885}" destId="{71FED466-6470-4C3D-8ED9-FE1056355FF5}" srcOrd="1" destOrd="0" presId="urn:microsoft.com/office/officeart/2005/8/layout/orgChart1"/>
    <dgm:cxn modelId="{8CFED164-AE7C-4BC5-BB93-A9E3E46CC456}" type="presParOf" srcId="{0CEB2766-30F9-46BC-B664-C8E1620FB9B0}" destId="{300D467E-402B-4D45-869B-9AEF85DCFB79}" srcOrd="1" destOrd="0" presId="urn:microsoft.com/office/officeart/2005/8/layout/orgChart1"/>
    <dgm:cxn modelId="{3627D4B8-6567-4EA9-91DC-3F0B5EC7D4ED}" type="presParOf" srcId="{300D467E-402B-4D45-869B-9AEF85DCFB79}" destId="{00AFFA76-1BB5-4ACD-9922-BB0BB297EF66}" srcOrd="0" destOrd="0" presId="urn:microsoft.com/office/officeart/2005/8/layout/orgChart1"/>
    <dgm:cxn modelId="{288981AF-7680-4CDF-B253-60FD5D1A128D}" type="presParOf" srcId="{300D467E-402B-4D45-869B-9AEF85DCFB79}" destId="{727AA113-BCB6-4C75-B9F8-50E1742515D4}" srcOrd="1" destOrd="0" presId="urn:microsoft.com/office/officeart/2005/8/layout/orgChart1"/>
    <dgm:cxn modelId="{EA45E924-A633-45FA-B71C-33DC82C87BFC}" type="presParOf" srcId="{727AA113-BCB6-4C75-B9F8-50E1742515D4}" destId="{920A6AD6-DEA9-4931-AB0A-5D34F1B73CEA}" srcOrd="0" destOrd="0" presId="urn:microsoft.com/office/officeart/2005/8/layout/orgChart1"/>
    <dgm:cxn modelId="{970ED499-052E-4167-A029-E7BBFDE87A99}" type="presParOf" srcId="{920A6AD6-DEA9-4931-AB0A-5D34F1B73CEA}" destId="{2076E856-FB22-45E0-A1C3-22CD6EBEE187}" srcOrd="0" destOrd="0" presId="urn:microsoft.com/office/officeart/2005/8/layout/orgChart1"/>
    <dgm:cxn modelId="{D414FDD5-48AA-4675-B9F8-AE080044D6DD}" type="presParOf" srcId="{920A6AD6-DEA9-4931-AB0A-5D34F1B73CEA}" destId="{A9212D09-8CF8-4503-AAD0-DF7FCC2B7719}" srcOrd="1" destOrd="0" presId="urn:microsoft.com/office/officeart/2005/8/layout/orgChart1"/>
    <dgm:cxn modelId="{3A72968F-0C3C-4994-A7EB-39AF2CC17D43}" type="presParOf" srcId="{727AA113-BCB6-4C75-B9F8-50E1742515D4}" destId="{AFD0DFE5-2F62-49CA-9B2C-85D1F0E890B0}" srcOrd="1" destOrd="0" presId="urn:microsoft.com/office/officeart/2005/8/layout/orgChart1"/>
    <dgm:cxn modelId="{0CECA32A-6A2D-436D-ABFA-FCA854A6DDD8}" type="presParOf" srcId="{727AA113-BCB6-4C75-B9F8-50E1742515D4}" destId="{D368E159-303D-4535-9E39-7FCB89437992}" srcOrd="2" destOrd="0" presId="urn:microsoft.com/office/officeart/2005/8/layout/orgChart1"/>
    <dgm:cxn modelId="{90F2AD55-72BE-462C-9E58-A69AE2C77431}" type="presParOf" srcId="{300D467E-402B-4D45-869B-9AEF85DCFB79}" destId="{3B6FE21B-5573-4BBF-A262-9925E88E6771}" srcOrd="2" destOrd="0" presId="urn:microsoft.com/office/officeart/2005/8/layout/orgChart1"/>
    <dgm:cxn modelId="{955FD7BB-BF7D-4F11-AE4A-AF787FEA2995}" type="presParOf" srcId="{300D467E-402B-4D45-869B-9AEF85DCFB79}" destId="{00078312-35A5-49F3-B6BA-D487E97B271F}" srcOrd="3" destOrd="0" presId="urn:microsoft.com/office/officeart/2005/8/layout/orgChart1"/>
    <dgm:cxn modelId="{7B62FAEA-704A-4618-B189-A946D9124F5D}" type="presParOf" srcId="{00078312-35A5-49F3-B6BA-D487E97B271F}" destId="{66831F75-0BB8-4A89-A81C-D9177F7D4D3C}" srcOrd="0" destOrd="0" presId="urn:microsoft.com/office/officeart/2005/8/layout/orgChart1"/>
    <dgm:cxn modelId="{DF55ADF5-99F0-4E6F-8DCC-FF424C8D9B2B}" type="presParOf" srcId="{66831F75-0BB8-4A89-A81C-D9177F7D4D3C}" destId="{A1FB83BE-5776-4010-A7A6-7F3F4E731814}" srcOrd="0" destOrd="0" presId="urn:microsoft.com/office/officeart/2005/8/layout/orgChart1"/>
    <dgm:cxn modelId="{92ECC287-FBB0-4CBB-9E15-C54EED659FB5}" type="presParOf" srcId="{66831F75-0BB8-4A89-A81C-D9177F7D4D3C}" destId="{FDF8D85E-94CD-44D9-A717-09E00C5A1765}" srcOrd="1" destOrd="0" presId="urn:microsoft.com/office/officeart/2005/8/layout/orgChart1"/>
    <dgm:cxn modelId="{3C17186A-A784-4DF8-B27B-1BC7AD27917B}" type="presParOf" srcId="{00078312-35A5-49F3-B6BA-D487E97B271F}" destId="{03CB1262-BA64-4EB6-8B4F-3F6C180FC9D1}" srcOrd="1" destOrd="0" presId="urn:microsoft.com/office/officeart/2005/8/layout/orgChart1"/>
    <dgm:cxn modelId="{52613FDE-73FE-4B83-80FF-12DD0EF8C74D}" type="presParOf" srcId="{03CB1262-BA64-4EB6-8B4F-3F6C180FC9D1}" destId="{EF3F4C50-4436-47DE-AF21-D342B2399602}" srcOrd="0" destOrd="0" presId="urn:microsoft.com/office/officeart/2005/8/layout/orgChart1"/>
    <dgm:cxn modelId="{03AE4DCF-5435-41B5-A7E2-CEF13AA71D78}" type="presParOf" srcId="{03CB1262-BA64-4EB6-8B4F-3F6C180FC9D1}" destId="{30D95FE3-5285-46C1-9113-1D8BECFBEAE4}" srcOrd="1" destOrd="0" presId="urn:microsoft.com/office/officeart/2005/8/layout/orgChart1"/>
    <dgm:cxn modelId="{ECD42866-26BA-44AF-B277-DF918522466F}" type="presParOf" srcId="{30D95FE3-5285-46C1-9113-1D8BECFBEAE4}" destId="{C8AEC35E-3CEB-4281-9CCD-755F0587BEBB}" srcOrd="0" destOrd="0" presId="urn:microsoft.com/office/officeart/2005/8/layout/orgChart1"/>
    <dgm:cxn modelId="{4F58F1C3-C8D0-430F-848B-EB695F9B9586}" type="presParOf" srcId="{C8AEC35E-3CEB-4281-9CCD-755F0587BEBB}" destId="{4F536BCA-E3AE-4A22-8BBB-E20DB7A2B3BC}" srcOrd="0" destOrd="0" presId="urn:microsoft.com/office/officeart/2005/8/layout/orgChart1"/>
    <dgm:cxn modelId="{889AF706-DFF7-4E08-9833-1C9B1BA3B7F7}" type="presParOf" srcId="{C8AEC35E-3CEB-4281-9CCD-755F0587BEBB}" destId="{1F4999B4-84D7-4628-9D54-A511E001FB8C}" srcOrd="1" destOrd="0" presId="urn:microsoft.com/office/officeart/2005/8/layout/orgChart1"/>
    <dgm:cxn modelId="{F4BD8477-9281-485B-BB39-D9590F79CA4C}" type="presParOf" srcId="{30D95FE3-5285-46C1-9113-1D8BECFBEAE4}" destId="{552D2337-8CC9-41F0-86BF-B633A60DD670}" srcOrd="1" destOrd="0" presId="urn:microsoft.com/office/officeart/2005/8/layout/orgChart1"/>
    <dgm:cxn modelId="{40997AFF-23AA-4AE0-8B0A-0B9D9FD1FA5A}" type="presParOf" srcId="{552D2337-8CC9-41F0-86BF-B633A60DD670}" destId="{9CB3ADAB-5D55-4677-BFF6-27AFF3E1DA6F}" srcOrd="0" destOrd="0" presId="urn:microsoft.com/office/officeart/2005/8/layout/orgChart1"/>
    <dgm:cxn modelId="{F9EDBED1-6A1B-4535-805E-33A6AF04F2DE}" type="presParOf" srcId="{552D2337-8CC9-41F0-86BF-B633A60DD670}" destId="{EA08347B-9B08-405B-A7B3-D141F69D4843}" srcOrd="1" destOrd="0" presId="urn:microsoft.com/office/officeart/2005/8/layout/orgChart1"/>
    <dgm:cxn modelId="{D6D86D52-C6B7-4450-A2B0-5348027B21F1}" type="presParOf" srcId="{EA08347B-9B08-405B-A7B3-D141F69D4843}" destId="{F5DFE1B9-B867-4C17-8A02-D0F1DE9FD739}" srcOrd="0" destOrd="0" presId="urn:microsoft.com/office/officeart/2005/8/layout/orgChart1"/>
    <dgm:cxn modelId="{725D8A32-CF4D-43CC-8EE7-143C1734A7AC}" type="presParOf" srcId="{F5DFE1B9-B867-4C17-8A02-D0F1DE9FD739}" destId="{2AF6B637-314B-4CDA-81B9-0566AD26FAED}" srcOrd="0" destOrd="0" presId="urn:microsoft.com/office/officeart/2005/8/layout/orgChart1"/>
    <dgm:cxn modelId="{35AA9202-3D93-4EC4-8DCC-C359B5C2CC1E}" type="presParOf" srcId="{F5DFE1B9-B867-4C17-8A02-D0F1DE9FD739}" destId="{ECFF678D-DD92-4733-9936-48F524EC96D3}" srcOrd="1" destOrd="0" presId="urn:microsoft.com/office/officeart/2005/8/layout/orgChart1"/>
    <dgm:cxn modelId="{14905560-FA77-499D-AFE5-3AE61CDC854C}" type="presParOf" srcId="{EA08347B-9B08-405B-A7B3-D141F69D4843}" destId="{5FBD440D-B8DD-4B3C-AD54-E59A303D8A7E}" srcOrd="1" destOrd="0" presId="urn:microsoft.com/office/officeart/2005/8/layout/orgChart1"/>
    <dgm:cxn modelId="{D1CA693A-F48D-4A19-961D-6AB2DF3C88E0}" type="presParOf" srcId="{5FBD440D-B8DD-4B3C-AD54-E59A303D8A7E}" destId="{FAA1C841-3AC5-4812-88ED-B06D7F815F09}" srcOrd="0" destOrd="0" presId="urn:microsoft.com/office/officeart/2005/8/layout/orgChart1"/>
    <dgm:cxn modelId="{EB1BD284-9184-49A8-87A4-3610A57D6D1E}" type="presParOf" srcId="{5FBD440D-B8DD-4B3C-AD54-E59A303D8A7E}" destId="{F18EA8FC-B0A0-4488-A183-B01B25486CB3}" srcOrd="1" destOrd="0" presId="urn:microsoft.com/office/officeart/2005/8/layout/orgChart1"/>
    <dgm:cxn modelId="{F9458499-8587-4765-B783-E2BF3CB65FA7}" type="presParOf" srcId="{F18EA8FC-B0A0-4488-A183-B01B25486CB3}" destId="{CD91D3B0-6E30-4DF7-B3D2-5F05E735257D}" srcOrd="0" destOrd="0" presId="urn:microsoft.com/office/officeart/2005/8/layout/orgChart1"/>
    <dgm:cxn modelId="{43255898-7E52-42EF-85BE-F96D1F891E35}" type="presParOf" srcId="{CD91D3B0-6E30-4DF7-B3D2-5F05E735257D}" destId="{6602648A-DCC2-438B-BFA7-C82CD52913EB}" srcOrd="0" destOrd="0" presId="urn:microsoft.com/office/officeart/2005/8/layout/orgChart1"/>
    <dgm:cxn modelId="{D597A0CB-9748-4ACA-8177-D9E01353C898}" type="presParOf" srcId="{CD91D3B0-6E30-4DF7-B3D2-5F05E735257D}" destId="{32F37680-2EC4-46FD-A52C-B6EA003ED307}" srcOrd="1" destOrd="0" presId="urn:microsoft.com/office/officeart/2005/8/layout/orgChart1"/>
    <dgm:cxn modelId="{09251F3C-EB65-456D-AB0E-3E775A001B84}" type="presParOf" srcId="{F18EA8FC-B0A0-4488-A183-B01B25486CB3}" destId="{A15D7975-2CF7-4E13-BF76-D8AEF82DC8FC}" srcOrd="1" destOrd="0" presId="urn:microsoft.com/office/officeart/2005/8/layout/orgChart1"/>
    <dgm:cxn modelId="{3EDE2ACB-67FE-49E2-8CC5-9506044C5F67}" type="presParOf" srcId="{F18EA8FC-B0A0-4488-A183-B01B25486CB3}" destId="{FA880320-070C-4464-8F9D-AB7DB30487B9}" srcOrd="2" destOrd="0" presId="urn:microsoft.com/office/officeart/2005/8/layout/orgChart1"/>
    <dgm:cxn modelId="{D2EDF424-B66C-4D79-9443-66A808438CCB}" type="presParOf" srcId="{EA08347B-9B08-405B-A7B3-D141F69D4843}" destId="{DB5F87B0-1E14-4435-B880-BD4F7D5EC7F5}" srcOrd="2" destOrd="0" presId="urn:microsoft.com/office/officeart/2005/8/layout/orgChart1"/>
    <dgm:cxn modelId="{4E3531EC-0AFF-4ED4-B8FF-0369D96F83C9}" type="presParOf" srcId="{30D95FE3-5285-46C1-9113-1D8BECFBEAE4}" destId="{873EF617-F0CB-4EC8-A5A3-C8609637817C}" srcOrd="2" destOrd="0" presId="urn:microsoft.com/office/officeart/2005/8/layout/orgChart1"/>
    <dgm:cxn modelId="{8CFD818A-64AE-4F62-9870-AA44308848E9}" type="presParOf" srcId="{00078312-35A5-49F3-B6BA-D487E97B271F}" destId="{F04297A6-FBDB-4A4D-ABD9-8DFF3B6640C2}" srcOrd="2" destOrd="0" presId="urn:microsoft.com/office/officeart/2005/8/layout/orgChart1"/>
    <dgm:cxn modelId="{F2A022D3-CC26-4A8D-96F5-FC013EB11A3D}" type="presParOf" srcId="{300D467E-402B-4D45-869B-9AEF85DCFB79}" destId="{A9C0AD86-A574-40E2-811A-0155D034682E}" srcOrd="4" destOrd="0" presId="urn:microsoft.com/office/officeart/2005/8/layout/orgChart1"/>
    <dgm:cxn modelId="{B9B09655-7F13-4820-A6FE-964C5700D137}" type="presParOf" srcId="{300D467E-402B-4D45-869B-9AEF85DCFB79}" destId="{983D74C4-0E6D-43AD-96C1-BFAEB0CF34A6}" srcOrd="5" destOrd="0" presId="urn:microsoft.com/office/officeart/2005/8/layout/orgChart1"/>
    <dgm:cxn modelId="{F8AAA433-7E05-46D7-ACB9-7A96386C2F6E}" type="presParOf" srcId="{983D74C4-0E6D-43AD-96C1-BFAEB0CF34A6}" destId="{ECC97CDF-DFBF-4B2A-B42E-8816CB3CA006}" srcOrd="0" destOrd="0" presId="urn:microsoft.com/office/officeart/2005/8/layout/orgChart1"/>
    <dgm:cxn modelId="{B6C2D743-9CF5-43EA-9603-E907330E687E}" type="presParOf" srcId="{ECC97CDF-DFBF-4B2A-B42E-8816CB3CA006}" destId="{6A096905-9CA4-4C8C-AFD0-D70FE8FFC39A}" srcOrd="0" destOrd="0" presId="urn:microsoft.com/office/officeart/2005/8/layout/orgChart1"/>
    <dgm:cxn modelId="{17E0091C-04C8-4865-8E12-08D5F3E57412}" type="presParOf" srcId="{ECC97CDF-DFBF-4B2A-B42E-8816CB3CA006}" destId="{56E1CF5A-AD17-402A-92D8-933551EED704}" srcOrd="1" destOrd="0" presId="urn:microsoft.com/office/officeart/2005/8/layout/orgChart1"/>
    <dgm:cxn modelId="{B7D13271-25B9-44CA-87D4-524EAF9D6F2B}" type="presParOf" srcId="{983D74C4-0E6D-43AD-96C1-BFAEB0CF34A6}" destId="{5FB28119-76DB-443A-B125-56F81230960C}" srcOrd="1" destOrd="0" presId="urn:microsoft.com/office/officeart/2005/8/layout/orgChart1"/>
    <dgm:cxn modelId="{820A9EBE-7D2C-4859-8A46-B04A81CDA0F8}" type="presParOf" srcId="{983D74C4-0E6D-43AD-96C1-BFAEB0CF34A6}" destId="{785C273E-525C-4600-B5FB-EA7466143BD4}" srcOrd="2" destOrd="0" presId="urn:microsoft.com/office/officeart/2005/8/layout/orgChart1"/>
    <dgm:cxn modelId="{EBD55830-ACDA-43B6-AB32-04A5F619A4F1}" type="presParOf" srcId="{0CEB2766-30F9-46BC-B664-C8E1620FB9B0}" destId="{7ED3B886-6D77-4605-8451-CCB56245E63B}" srcOrd="2" destOrd="0" presId="urn:microsoft.com/office/officeart/2005/8/layout/orgChart1"/>
    <dgm:cxn modelId="{9E6BBEA1-3DE0-47A4-B8F3-D8D8FA409BC1}" type="presParOf" srcId="{49538B66-028A-4612-A839-8DC4011DEE10}" destId="{F60B1321-98C2-467D-BA3D-8DF0770C6EF4}" srcOrd="2" destOrd="0" presId="urn:microsoft.com/office/officeart/2005/8/layout/orgChart1"/>
    <dgm:cxn modelId="{8136087E-0673-4D19-8342-093E8A299792}" type="presParOf" srcId="{ABD837A8-AAE8-4A49-B0B7-B15DFD094D16}" destId="{492F4D7C-D8F7-40D1-984C-3352CF9161EC}" srcOrd="2" destOrd="0" presId="urn:microsoft.com/office/officeart/2005/8/layout/orgChart1"/>
    <dgm:cxn modelId="{561168B0-3307-4404-A131-EDAC9586FF02}"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C12A3B98-7987-4E01-9813-7414D32DB7EF}" type="presOf" srcId="{F48ECA67-F44F-4F2B-BE4B-265E2A06353D}" destId="{ECFF678D-DD92-4733-9936-48F524EC96D3}" srcOrd="1" destOrd="0" presId="urn:microsoft.com/office/officeart/2005/8/layout/orgChart1"/>
    <dgm:cxn modelId="{809A1A8A-3D3F-4F32-8B07-67F52DC9C211}" type="presOf" srcId="{BB309E08-39F2-4600-AED5-49A2213CBA3E}" destId="{A9212D09-8CF8-4503-AAD0-DF7FCC2B7719}" srcOrd="1" destOrd="0" presId="urn:microsoft.com/office/officeart/2005/8/layout/orgChart1"/>
    <dgm:cxn modelId="{61D7E92F-08B9-4FD2-9AB4-5CBA0C3B3FBA}" type="presOf" srcId="{30B491EF-D6AA-41ED-9CF5-86D4CE5F11F7}" destId="{92838054-8647-4A29-AE4D-9E1451370928}" srcOrd="0" destOrd="0" presId="urn:microsoft.com/office/officeart/2005/8/layout/orgChart1"/>
    <dgm:cxn modelId="{E2220D31-053C-4F19-A477-1848316CC9BB}" type="presOf" srcId="{BF6369B4-C7FC-48BE-8557-58DD6C7CB978}" destId="{56E1CF5A-AD17-402A-92D8-933551EED704}"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D7C17F26-1123-48ED-BB5D-91E298CAD4F8}" type="presOf" srcId="{82466762-97D7-4752-95D6-1EA96F082D9A}" destId="{A9C0AD86-A574-40E2-811A-0155D034682E}" srcOrd="0" destOrd="0" presId="urn:microsoft.com/office/officeart/2005/8/layout/orgChart1"/>
    <dgm:cxn modelId="{78DD9E45-2F8C-4C02-8E97-DFC63030526B}" type="presOf" srcId="{531AE681-58F1-42E7-B95C-27968BFB14E7}" destId="{3B6FE21B-5573-4BBF-A262-9925E88E6771}"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FD46DFC8-CE12-4593-90A7-0430CFF85DE7}" type="presOf" srcId="{3B86EE78-4949-4B96-A226-46AE6C880DFC}" destId="{EF3F4C50-4436-47DE-AF21-D342B2399602}" srcOrd="0" destOrd="0" presId="urn:microsoft.com/office/officeart/2005/8/layout/orgChart1"/>
    <dgm:cxn modelId="{56059168-34C2-41FC-9AA9-E060D245C0DD}" type="presOf" srcId="{D7E9DDF7-C64D-4FB2-BD8B-582A5976CE68}" destId="{4F536BCA-E3AE-4A22-8BBB-E20DB7A2B3BC}"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A0CA6039-2010-4578-9063-2C105934A007}" type="presOf" srcId="{C07B5558-B5FE-4033-9577-DFA2DCB46ABC}" destId="{9C74B01B-7088-4A33-8303-445D6CC28277}" srcOrd="0" destOrd="0" presId="urn:microsoft.com/office/officeart/2005/8/layout/orgChart1"/>
    <dgm:cxn modelId="{2A494D41-4F6B-45D8-A4CB-9BE7E24D430F}" type="presOf" srcId="{FCBA488B-9379-4F1B-892B-A28167B00863}" destId="{A637139C-3F30-4B0C-8BC7-BB9F64FF8A5C}" srcOrd="0" destOrd="0" presId="urn:microsoft.com/office/officeart/2005/8/layout/orgChart1"/>
    <dgm:cxn modelId="{54F2D22E-CD16-4C64-8E2B-B19315BA550B}" type="presOf" srcId="{4A85E487-6E50-47F8-9BCC-5096A248B99C}" destId="{A1FB83BE-5776-4010-A7A6-7F3F4E731814}" srcOrd="0" destOrd="0" presId="urn:microsoft.com/office/officeart/2005/8/layout/orgChart1"/>
    <dgm:cxn modelId="{1F038861-BD0E-4E23-8F23-F394BE6AD66B}" type="presOf" srcId="{9941FE08-370F-4C0B-B7C0-884491FBACBA}" destId="{A868FCB6-B149-45A8-89E7-F2D886F9A2EF}" srcOrd="1" destOrd="0" presId="urn:microsoft.com/office/officeart/2005/8/layout/orgChart1"/>
    <dgm:cxn modelId="{D471042A-2DB5-47CD-B333-8987AD4089A8}" type="presOf" srcId="{C43D2E28-0C1D-4816-8555-5F7DD35B3317}" destId="{2F0C6C9A-CAF6-4FE9-8ED2-DECEC25ED750}"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E2DD7295-5F93-49A7-A5A1-197AD2C606D7}" type="presOf" srcId="{3633DFA1-BF3C-4902-BA82-14D2DF83CB7D}" destId="{423DFD63-E907-4C73-B01B-DED6229F22AF}"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FD2F9BBD-90BE-4A6C-8E4A-1C08260213AC}" type="presOf" srcId="{30B491EF-D6AA-41ED-9CF5-86D4CE5F11F7}" destId="{71FED466-6470-4C3D-8ED9-FE1056355FF5}" srcOrd="1" destOrd="0" presId="urn:microsoft.com/office/officeart/2005/8/layout/orgChart1"/>
    <dgm:cxn modelId="{150738C1-B962-4978-93B1-BADD4B4B8DFC}" type="presOf" srcId="{07F2CDD9-1A3B-4040-9997-46948BF1F146}" destId="{171FAA40-658F-40AE-886D-668F6A84496F}" srcOrd="0" destOrd="0" presId="urn:microsoft.com/office/officeart/2005/8/layout/orgChart1"/>
    <dgm:cxn modelId="{FA8559B6-20DB-4CB9-8461-44CD0B70EE36}" type="presOf" srcId="{F703D087-E0E7-4964-89D9-C54985F6A02C}" destId="{1D20635F-232A-435B-A127-80E62CF29CD9}" srcOrd="0" destOrd="0" presId="urn:microsoft.com/office/officeart/2005/8/layout/orgChart1"/>
    <dgm:cxn modelId="{F0245192-8F64-40D4-AF98-75847FD2E88C}" type="presOf" srcId="{F184975E-349A-4CBF-BB39-EC3617665101}" destId="{6602648A-DCC2-438B-BFA7-C82CD52913EB}"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6F4ED215-4359-4DAE-86BD-CD85B7121620}" type="presOf" srcId="{D7E9DDF7-C64D-4FB2-BD8B-582A5976CE68}" destId="{1F4999B4-84D7-4628-9D54-A511E001FB8C}" srcOrd="1" destOrd="0" presId="urn:microsoft.com/office/officeart/2005/8/layout/orgChart1"/>
    <dgm:cxn modelId="{B9126BFC-3B06-4201-8CA9-A8274C5185D8}" type="presOf" srcId="{AADE4F90-6322-4A54-BEFF-AB3ECA0E4F29}" destId="{9CB3ADAB-5D55-4677-BFF6-27AFF3E1DA6F}" srcOrd="0" destOrd="0" presId="urn:microsoft.com/office/officeart/2005/8/layout/orgChart1"/>
    <dgm:cxn modelId="{CDDC287A-5FD1-4CAD-8E4B-15493D3208CF}" type="presOf" srcId="{9941FE08-370F-4C0B-B7C0-884491FBACBA}" destId="{CB0FD2B3-98E1-4C63-95F2-24D1480A7A61}" srcOrd="0" destOrd="0" presId="urn:microsoft.com/office/officeart/2005/8/layout/orgChart1"/>
    <dgm:cxn modelId="{1FD90B12-375D-409C-B400-82E3C433AE2C}" type="presOf" srcId="{E540E76C-ABB5-4F5F-BC7E-B5E2C2F51C06}" destId="{FAA1C841-3AC5-4812-88ED-B06D7F815F09}" srcOrd="0" destOrd="0" presId="urn:microsoft.com/office/officeart/2005/8/layout/orgChart1"/>
    <dgm:cxn modelId="{08788F61-02A8-4177-B071-187DB42F0780}" type="presOf" srcId="{F48ECA67-F44F-4F2B-BE4B-265E2A06353D}" destId="{2AF6B637-314B-4CDA-81B9-0566AD26FAED}"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E4D01D7D-4154-4C0F-9E64-E744AE8FBB25}" type="presOf" srcId="{4A85E487-6E50-47F8-9BCC-5096A248B99C}" destId="{FDF8D85E-94CD-44D9-A717-09E00C5A1765}"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D3FFE619-A6E0-4154-96F4-2FDB08E63D8B}" type="presOf" srcId="{C43D2E28-0C1D-4816-8555-5F7DD35B3317}" destId="{7D1891B7-71E1-4466-9AD6-9E0CB6C68BCF}" srcOrd="1" destOrd="0" presId="urn:microsoft.com/office/officeart/2005/8/layout/orgChart1"/>
    <dgm:cxn modelId="{D5556FD3-1F36-4454-88C3-9549536A7E43}" type="presOf" srcId="{F184975E-349A-4CBF-BB39-EC3617665101}" destId="{32F37680-2EC4-46FD-A52C-B6EA003ED307}" srcOrd="1"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6797DEC8-98B3-4387-B586-8BE571662C55}" type="presOf" srcId="{3AB46ACC-1AFA-475A-8B10-90CDFD73B014}" destId="{00AFFA76-1BB5-4ACD-9922-BB0BB297EF66}" srcOrd="0" destOrd="0" presId="urn:microsoft.com/office/officeart/2005/8/layout/orgChart1"/>
    <dgm:cxn modelId="{5FB1AEE0-5496-4589-AD2E-3F622304A3C2}" type="presOf" srcId="{BF6369B4-C7FC-48BE-8557-58DD6C7CB978}" destId="{6A096905-9CA4-4C8C-AFD0-D70FE8FFC39A}" srcOrd="0" destOrd="0" presId="urn:microsoft.com/office/officeart/2005/8/layout/orgChart1"/>
    <dgm:cxn modelId="{BC8FB8FE-6A27-4FA8-A9BC-A90DD8F5A36B}" type="presOf" srcId="{BB309E08-39F2-4600-AED5-49A2213CBA3E}" destId="{2076E856-FB22-45E0-A1C3-22CD6EBEE187}" srcOrd="0" destOrd="0" presId="urn:microsoft.com/office/officeart/2005/8/layout/orgChart1"/>
    <dgm:cxn modelId="{4043112A-AE2C-4F0F-A65A-4823BD5CD60E}" type="presOf" srcId="{FCBA488B-9379-4F1B-892B-A28167B00863}" destId="{96FB7488-074D-46D9-AE79-0AED4196BDC6}" srcOrd="1" destOrd="0" presId="urn:microsoft.com/office/officeart/2005/8/layout/orgChart1"/>
    <dgm:cxn modelId="{A5A8FE07-A38E-4676-AA5B-08E1A9349C3E}" type="presParOf" srcId="{1D20635F-232A-435B-A127-80E62CF29CD9}" destId="{F48C1AEF-05E5-456C-B8DA-7C1111BD394A}" srcOrd="0" destOrd="0" presId="urn:microsoft.com/office/officeart/2005/8/layout/orgChart1"/>
    <dgm:cxn modelId="{F190DDB2-BA28-45E9-8427-932170C5A9F3}" type="presParOf" srcId="{F48C1AEF-05E5-456C-B8DA-7C1111BD394A}" destId="{EB15D458-A4B7-43A7-B3A5-F6C4748B18A1}" srcOrd="0" destOrd="0" presId="urn:microsoft.com/office/officeart/2005/8/layout/orgChart1"/>
    <dgm:cxn modelId="{E75A7BF6-0D84-45EE-B862-CB642501AB11}" type="presParOf" srcId="{EB15D458-A4B7-43A7-B3A5-F6C4748B18A1}" destId="{2F0C6C9A-CAF6-4FE9-8ED2-DECEC25ED750}" srcOrd="0" destOrd="0" presId="urn:microsoft.com/office/officeart/2005/8/layout/orgChart1"/>
    <dgm:cxn modelId="{E15369C7-F3CB-4A74-A43C-D63DD4C350A8}" type="presParOf" srcId="{EB15D458-A4B7-43A7-B3A5-F6C4748B18A1}" destId="{7D1891B7-71E1-4466-9AD6-9E0CB6C68BCF}" srcOrd="1" destOrd="0" presId="urn:microsoft.com/office/officeart/2005/8/layout/orgChart1"/>
    <dgm:cxn modelId="{C10389A6-9242-405A-9C4D-041AA0F524E7}" type="presParOf" srcId="{F48C1AEF-05E5-456C-B8DA-7C1111BD394A}" destId="{27326C9C-1BE3-4BBF-AF8A-D767694BBCEC}" srcOrd="1" destOrd="0" presId="urn:microsoft.com/office/officeart/2005/8/layout/orgChart1"/>
    <dgm:cxn modelId="{76144269-D0CA-4B96-B5C9-1D47A6376EAF}" type="presParOf" srcId="{27326C9C-1BE3-4BBF-AF8A-D767694BBCEC}" destId="{171FAA40-658F-40AE-886D-668F6A84496F}" srcOrd="0" destOrd="0" presId="urn:microsoft.com/office/officeart/2005/8/layout/orgChart1"/>
    <dgm:cxn modelId="{15C9BCC4-1FDD-40E5-9BFA-5624694272B1}" type="presParOf" srcId="{27326C9C-1BE3-4BBF-AF8A-D767694BBCEC}" destId="{ABD837A8-AAE8-4A49-B0B7-B15DFD094D16}" srcOrd="1" destOrd="0" presId="urn:microsoft.com/office/officeart/2005/8/layout/orgChart1"/>
    <dgm:cxn modelId="{84AEB751-1AD1-48D2-8713-C1881637498B}" type="presParOf" srcId="{ABD837A8-AAE8-4A49-B0B7-B15DFD094D16}" destId="{43B3588B-D704-4A2F-9B45-D5FC432A835C}" srcOrd="0" destOrd="0" presId="urn:microsoft.com/office/officeart/2005/8/layout/orgChart1"/>
    <dgm:cxn modelId="{276FA01A-4B21-4A32-BF2C-78B562EC870C}" type="presParOf" srcId="{43B3588B-D704-4A2F-9B45-D5FC432A835C}" destId="{CB0FD2B3-98E1-4C63-95F2-24D1480A7A61}" srcOrd="0" destOrd="0" presId="urn:microsoft.com/office/officeart/2005/8/layout/orgChart1"/>
    <dgm:cxn modelId="{7B810D31-B19A-4D0C-AA2E-7BA165FFC8D8}" type="presParOf" srcId="{43B3588B-D704-4A2F-9B45-D5FC432A835C}" destId="{A868FCB6-B149-45A8-89E7-F2D886F9A2EF}" srcOrd="1" destOrd="0" presId="urn:microsoft.com/office/officeart/2005/8/layout/orgChart1"/>
    <dgm:cxn modelId="{FA655B6F-CAA3-4AD1-85F2-66C54A0A13B3}" type="presParOf" srcId="{ABD837A8-AAE8-4A49-B0B7-B15DFD094D16}" destId="{59DB22D6-C223-4308-9C1B-761C8F8013BB}" srcOrd="1" destOrd="0" presId="urn:microsoft.com/office/officeart/2005/8/layout/orgChart1"/>
    <dgm:cxn modelId="{7A081CF2-FA6E-4FCA-871A-8A0DEFA4EBAD}" type="presParOf" srcId="{59DB22D6-C223-4308-9C1B-761C8F8013BB}" destId="{9C74B01B-7088-4A33-8303-445D6CC28277}" srcOrd="0" destOrd="0" presId="urn:microsoft.com/office/officeart/2005/8/layout/orgChart1"/>
    <dgm:cxn modelId="{497AE0BB-551E-461D-936E-97E8C7A3E694}" type="presParOf" srcId="{59DB22D6-C223-4308-9C1B-761C8F8013BB}" destId="{49538B66-028A-4612-A839-8DC4011DEE10}" srcOrd="1" destOrd="0" presId="urn:microsoft.com/office/officeart/2005/8/layout/orgChart1"/>
    <dgm:cxn modelId="{650ED818-2479-4E51-B80D-3A0364B069FD}" type="presParOf" srcId="{49538B66-028A-4612-A839-8DC4011DEE10}" destId="{A9E97FCF-44A9-427C-A2EA-B9AD29817833}" srcOrd="0" destOrd="0" presId="urn:microsoft.com/office/officeart/2005/8/layout/orgChart1"/>
    <dgm:cxn modelId="{478A2095-4BF5-4B32-A033-DA967FC35C0D}" type="presParOf" srcId="{A9E97FCF-44A9-427C-A2EA-B9AD29817833}" destId="{A637139C-3F30-4B0C-8BC7-BB9F64FF8A5C}" srcOrd="0" destOrd="0" presId="urn:microsoft.com/office/officeart/2005/8/layout/orgChart1"/>
    <dgm:cxn modelId="{FC9661FE-9CC3-488F-BCD8-8B104102E75A}" type="presParOf" srcId="{A9E97FCF-44A9-427C-A2EA-B9AD29817833}" destId="{96FB7488-074D-46D9-AE79-0AED4196BDC6}" srcOrd="1" destOrd="0" presId="urn:microsoft.com/office/officeart/2005/8/layout/orgChart1"/>
    <dgm:cxn modelId="{9B212936-5179-482A-A087-B5A5602018AA}" type="presParOf" srcId="{49538B66-028A-4612-A839-8DC4011DEE10}" destId="{67E0231F-7F5B-4541-8ECF-BEE9C02D3A9A}" srcOrd="1" destOrd="0" presId="urn:microsoft.com/office/officeart/2005/8/layout/orgChart1"/>
    <dgm:cxn modelId="{30A7F9B0-F79E-449E-A739-082FBBF45439}" type="presParOf" srcId="{67E0231F-7F5B-4541-8ECF-BEE9C02D3A9A}" destId="{423DFD63-E907-4C73-B01B-DED6229F22AF}" srcOrd="0" destOrd="0" presId="urn:microsoft.com/office/officeart/2005/8/layout/orgChart1"/>
    <dgm:cxn modelId="{BCDEAEB4-BE48-45BA-B3F4-FB3CB86C8B37}" type="presParOf" srcId="{67E0231F-7F5B-4541-8ECF-BEE9C02D3A9A}" destId="{0CEB2766-30F9-46BC-B664-C8E1620FB9B0}" srcOrd="1" destOrd="0" presId="urn:microsoft.com/office/officeart/2005/8/layout/orgChart1"/>
    <dgm:cxn modelId="{2CBBB4F5-6EC9-4890-A578-9B0DCB7BDD6B}" type="presParOf" srcId="{0CEB2766-30F9-46BC-B664-C8E1620FB9B0}" destId="{848188DE-98EA-4910-ADC2-3AC151B84885}" srcOrd="0" destOrd="0" presId="urn:microsoft.com/office/officeart/2005/8/layout/orgChart1"/>
    <dgm:cxn modelId="{CFC215A2-A2C1-407D-AC97-127FE8B44364}" type="presParOf" srcId="{848188DE-98EA-4910-ADC2-3AC151B84885}" destId="{92838054-8647-4A29-AE4D-9E1451370928}" srcOrd="0" destOrd="0" presId="urn:microsoft.com/office/officeart/2005/8/layout/orgChart1"/>
    <dgm:cxn modelId="{34C2A4E4-34D2-4AD0-BE1C-F3983C312851}" type="presParOf" srcId="{848188DE-98EA-4910-ADC2-3AC151B84885}" destId="{71FED466-6470-4C3D-8ED9-FE1056355FF5}" srcOrd="1" destOrd="0" presId="urn:microsoft.com/office/officeart/2005/8/layout/orgChart1"/>
    <dgm:cxn modelId="{DA4815B2-8700-48AA-8714-471FAE32E7C2}" type="presParOf" srcId="{0CEB2766-30F9-46BC-B664-C8E1620FB9B0}" destId="{300D467E-402B-4D45-869B-9AEF85DCFB79}" srcOrd="1" destOrd="0" presId="urn:microsoft.com/office/officeart/2005/8/layout/orgChart1"/>
    <dgm:cxn modelId="{97D9B77B-6CDA-4509-A78A-FFB35ACDBB0E}" type="presParOf" srcId="{300D467E-402B-4D45-869B-9AEF85DCFB79}" destId="{00AFFA76-1BB5-4ACD-9922-BB0BB297EF66}" srcOrd="0" destOrd="0" presId="urn:microsoft.com/office/officeart/2005/8/layout/orgChart1"/>
    <dgm:cxn modelId="{A842A51B-4678-49A7-8FCE-3817D34CE9F1}" type="presParOf" srcId="{300D467E-402B-4D45-869B-9AEF85DCFB79}" destId="{727AA113-BCB6-4C75-B9F8-50E1742515D4}" srcOrd="1" destOrd="0" presId="urn:microsoft.com/office/officeart/2005/8/layout/orgChart1"/>
    <dgm:cxn modelId="{CF126EA8-A89C-4C6D-BF79-387928CE5136}" type="presParOf" srcId="{727AA113-BCB6-4C75-B9F8-50E1742515D4}" destId="{920A6AD6-DEA9-4931-AB0A-5D34F1B73CEA}" srcOrd="0" destOrd="0" presId="urn:microsoft.com/office/officeart/2005/8/layout/orgChart1"/>
    <dgm:cxn modelId="{94043637-A9EA-45ED-84F9-43E715C80799}" type="presParOf" srcId="{920A6AD6-DEA9-4931-AB0A-5D34F1B73CEA}" destId="{2076E856-FB22-45E0-A1C3-22CD6EBEE187}" srcOrd="0" destOrd="0" presId="urn:microsoft.com/office/officeart/2005/8/layout/orgChart1"/>
    <dgm:cxn modelId="{B64C9D74-7592-4338-BE20-5E55EAB1F59E}" type="presParOf" srcId="{920A6AD6-DEA9-4931-AB0A-5D34F1B73CEA}" destId="{A9212D09-8CF8-4503-AAD0-DF7FCC2B7719}" srcOrd="1" destOrd="0" presId="urn:microsoft.com/office/officeart/2005/8/layout/orgChart1"/>
    <dgm:cxn modelId="{2C83E943-ABC9-464B-8F37-287111F65F1A}" type="presParOf" srcId="{727AA113-BCB6-4C75-B9F8-50E1742515D4}" destId="{AFD0DFE5-2F62-49CA-9B2C-85D1F0E890B0}" srcOrd="1" destOrd="0" presId="urn:microsoft.com/office/officeart/2005/8/layout/orgChart1"/>
    <dgm:cxn modelId="{72AEEFF4-A53D-4B93-A34B-E9C8E4B5F7E2}" type="presParOf" srcId="{727AA113-BCB6-4C75-B9F8-50E1742515D4}" destId="{D368E159-303D-4535-9E39-7FCB89437992}" srcOrd="2" destOrd="0" presId="urn:microsoft.com/office/officeart/2005/8/layout/orgChart1"/>
    <dgm:cxn modelId="{358CD95B-03C9-40D9-89C1-D856D35393A2}" type="presParOf" srcId="{300D467E-402B-4D45-869B-9AEF85DCFB79}" destId="{3B6FE21B-5573-4BBF-A262-9925E88E6771}" srcOrd="2" destOrd="0" presId="urn:microsoft.com/office/officeart/2005/8/layout/orgChart1"/>
    <dgm:cxn modelId="{351C95A4-28DF-4ACC-82D2-09151A37FEB4}" type="presParOf" srcId="{300D467E-402B-4D45-869B-9AEF85DCFB79}" destId="{00078312-35A5-49F3-B6BA-D487E97B271F}" srcOrd="3" destOrd="0" presId="urn:microsoft.com/office/officeart/2005/8/layout/orgChart1"/>
    <dgm:cxn modelId="{7BEC839D-F2DA-4F37-94B0-07429F1A35B5}" type="presParOf" srcId="{00078312-35A5-49F3-B6BA-D487E97B271F}" destId="{66831F75-0BB8-4A89-A81C-D9177F7D4D3C}" srcOrd="0" destOrd="0" presId="urn:microsoft.com/office/officeart/2005/8/layout/orgChart1"/>
    <dgm:cxn modelId="{1D1E95DF-FBE8-4457-9A58-8EA735703629}" type="presParOf" srcId="{66831F75-0BB8-4A89-A81C-D9177F7D4D3C}" destId="{A1FB83BE-5776-4010-A7A6-7F3F4E731814}" srcOrd="0" destOrd="0" presId="urn:microsoft.com/office/officeart/2005/8/layout/orgChart1"/>
    <dgm:cxn modelId="{AB5C7D01-264B-4CB0-8C3D-7FC670D0B626}" type="presParOf" srcId="{66831F75-0BB8-4A89-A81C-D9177F7D4D3C}" destId="{FDF8D85E-94CD-44D9-A717-09E00C5A1765}" srcOrd="1" destOrd="0" presId="urn:microsoft.com/office/officeart/2005/8/layout/orgChart1"/>
    <dgm:cxn modelId="{C14FE079-2095-4E65-9C7C-9069ECFE5606}" type="presParOf" srcId="{00078312-35A5-49F3-B6BA-D487E97B271F}" destId="{03CB1262-BA64-4EB6-8B4F-3F6C180FC9D1}" srcOrd="1" destOrd="0" presId="urn:microsoft.com/office/officeart/2005/8/layout/orgChart1"/>
    <dgm:cxn modelId="{925905A1-EE33-4254-9540-77B7C8BAD629}" type="presParOf" srcId="{03CB1262-BA64-4EB6-8B4F-3F6C180FC9D1}" destId="{EF3F4C50-4436-47DE-AF21-D342B2399602}" srcOrd="0" destOrd="0" presId="urn:microsoft.com/office/officeart/2005/8/layout/orgChart1"/>
    <dgm:cxn modelId="{2BFD8A45-4DD9-42BB-A104-99FEFBB1E9FC}" type="presParOf" srcId="{03CB1262-BA64-4EB6-8B4F-3F6C180FC9D1}" destId="{30D95FE3-5285-46C1-9113-1D8BECFBEAE4}" srcOrd="1" destOrd="0" presId="urn:microsoft.com/office/officeart/2005/8/layout/orgChart1"/>
    <dgm:cxn modelId="{63BE8A6F-B866-4A93-AFCA-653193C16942}" type="presParOf" srcId="{30D95FE3-5285-46C1-9113-1D8BECFBEAE4}" destId="{C8AEC35E-3CEB-4281-9CCD-755F0587BEBB}" srcOrd="0" destOrd="0" presId="urn:microsoft.com/office/officeart/2005/8/layout/orgChart1"/>
    <dgm:cxn modelId="{DF9DD98F-ADBA-4698-8183-21F0D131051B}" type="presParOf" srcId="{C8AEC35E-3CEB-4281-9CCD-755F0587BEBB}" destId="{4F536BCA-E3AE-4A22-8BBB-E20DB7A2B3BC}" srcOrd="0" destOrd="0" presId="urn:microsoft.com/office/officeart/2005/8/layout/orgChart1"/>
    <dgm:cxn modelId="{5D6C4EB2-9E47-41B2-A251-CFC9048F4F7C}" type="presParOf" srcId="{C8AEC35E-3CEB-4281-9CCD-755F0587BEBB}" destId="{1F4999B4-84D7-4628-9D54-A511E001FB8C}" srcOrd="1" destOrd="0" presId="urn:microsoft.com/office/officeart/2005/8/layout/orgChart1"/>
    <dgm:cxn modelId="{1AAA2960-AFEF-4B79-A9AF-E8A00F187C2B}" type="presParOf" srcId="{30D95FE3-5285-46C1-9113-1D8BECFBEAE4}" destId="{552D2337-8CC9-41F0-86BF-B633A60DD670}" srcOrd="1" destOrd="0" presId="urn:microsoft.com/office/officeart/2005/8/layout/orgChart1"/>
    <dgm:cxn modelId="{CAF89BAB-B915-4818-A49B-3A92435C41D9}" type="presParOf" srcId="{552D2337-8CC9-41F0-86BF-B633A60DD670}" destId="{9CB3ADAB-5D55-4677-BFF6-27AFF3E1DA6F}" srcOrd="0" destOrd="0" presId="urn:microsoft.com/office/officeart/2005/8/layout/orgChart1"/>
    <dgm:cxn modelId="{C0979CEE-6279-4E49-886B-6B3EC62B28A3}" type="presParOf" srcId="{552D2337-8CC9-41F0-86BF-B633A60DD670}" destId="{EA08347B-9B08-405B-A7B3-D141F69D4843}" srcOrd="1" destOrd="0" presId="urn:microsoft.com/office/officeart/2005/8/layout/orgChart1"/>
    <dgm:cxn modelId="{679953CE-7F2E-4A97-B62C-451418A0355B}" type="presParOf" srcId="{EA08347B-9B08-405B-A7B3-D141F69D4843}" destId="{F5DFE1B9-B867-4C17-8A02-D0F1DE9FD739}" srcOrd="0" destOrd="0" presId="urn:microsoft.com/office/officeart/2005/8/layout/orgChart1"/>
    <dgm:cxn modelId="{14A70D67-0644-40D8-AE5D-118A4108A5B2}" type="presParOf" srcId="{F5DFE1B9-B867-4C17-8A02-D0F1DE9FD739}" destId="{2AF6B637-314B-4CDA-81B9-0566AD26FAED}" srcOrd="0" destOrd="0" presId="urn:microsoft.com/office/officeart/2005/8/layout/orgChart1"/>
    <dgm:cxn modelId="{BA6C58E9-3EFD-4E7A-A05D-5024D535358A}" type="presParOf" srcId="{F5DFE1B9-B867-4C17-8A02-D0F1DE9FD739}" destId="{ECFF678D-DD92-4733-9936-48F524EC96D3}" srcOrd="1" destOrd="0" presId="urn:microsoft.com/office/officeart/2005/8/layout/orgChart1"/>
    <dgm:cxn modelId="{A8E1EAAF-1AC2-40C4-B029-63AF0EE2FDF7}" type="presParOf" srcId="{EA08347B-9B08-405B-A7B3-D141F69D4843}" destId="{5FBD440D-B8DD-4B3C-AD54-E59A303D8A7E}" srcOrd="1" destOrd="0" presId="urn:microsoft.com/office/officeart/2005/8/layout/orgChart1"/>
    <dgm:cxn modelId="{FBA05D31-0283-4FF3-B300-549715789069}" type="presParOf" srcId="{5FBD440D-B8DD-4B3C-AD54-E59A303D8A7E}" destId="{FAA1C841-3AC5-4812-88ED-B06D7F815F09}" srcOrd="0" destOrd="0" presId="urn:microsoft.com/office/officeart/2005/8/layout/orgChart1"/>
    <dgm:cxn modelId="{C489AA72-676D-4AEF-BA68-2BBFE8407A4A}" type="presParOf" srcId="{5FBD440D-B8DD-4B3C-AD54-E59A303D8A7E}" destId="{F18EA8FC-B0A0-4488-A183-B01B25486CB3}" srcOrd="1" destOrd="0" presId="urn:microsoft.com/office/officeart/2005/8/layout/orgChart1"/>
    <dgm:cxn modelId="{787E91F2-8902-49C8-8A4D-DEE897D7F420}" type="presParOf" srcId="{F18EA8FC-B0A0-4488-A183-B01B25486CB3}" destId="{CD91D3B0-6E30-4DF7-B3D2-5F05E735257D}" srcOrd="0" destOrd="0" presId="urn:microsoft.com/office/officeart/2005/8/layout/orgChart1"/>
    <dgm:cxn modelId="{4B6DF442-D08D-4654-BB6D-5729F99E38F1}" type="presParOf" srcId="{CD91D3B0-6E30-4DF7-B3D2-5F05E735257D}" destId="{6602648A-DCC2-438B-BFA7-C82CD52913EB}" srcOrd="0" destOrd="0" presId="urn:microsoft.com/office/officeart/2005/8/layout/orgChart1"/>
    <dgm:cxn modelId="{995F08FF-497B-4458-9BE9-7A32BA2B9CD8}" type="presParOf" srcId="{CD91D3B0-6E30-4DF7-B3D2-5F05E735257D}" destId="{32F37680-2EC4-46FD-A52C-B6EA003ED307}" srcOrd="1" destOrd="0" presId="urn:microsoft.com/office/officeart/2005/8/layout/orgChart1"/>
    <dgm:cxn modelId="{01774DD8-1513-464D-AA81-CD9BEA47685A}" type="presParOf" srcId="{F18EA8FC-B0A0-4488-A183-B01B25486CB3}" destId="{A15D7975-2CF7-4E13-BF76-D8AEF82DC8FC}" srcOrd="1" destOrd="0" presId="urn:microsoft.com/office/officeart/2005/8/layout/orgChart1"/>
    <dgm:cxn modelId="{0FBD7150-6138-4AD8-B216-20B973FE5B1D}" type="presParOf" srcId="{F18EA8FC-B0A0-4488-A183-B01B25486CB3}" destId="{FA880320-070C-4464-8F9D-AB7DB30487B9}" srcOrd="2" destOrd="0" presId="urn:microsoft.com/office/officeart/2005/8/layout/orgChart1"/>
    <dgm:cxn modelId="{49EA79EA-A4AE-4002-A225-F062CA04B5EE}" type="presParOf" srcId="{EA08347B-9B08-405B-A7B3-D141F69D4843}" destId="{DB5F87B0-1E14-4435-B880-BD4F7D5EC7F5}" srcOrd="2" destOrd="0" presId="urn:microsoft.com/office/officeart/2005/8/layout/orgChart1"/>
    <dgm:cxn modelId="{2C94BE4D-2EF2-47E4-906C-25FF260F4E57}" type="presParOf" srcId="{30D95FE3-5285-46C1-9113-1D8BECFBEAE4}" destId="{873EF617-F0CB-4EC8-A5A3-C8609637817C}" srcOrd="2" destOrd="0" presId="urn:microsoft.com/office/officeart/2005/8/layout/orgChart1"/>
    <dgm:cxn modelId="{3CEBA74C-69C6-47B9-A411-2042CACE597C}" type="presParOf" srcId="{00078312-35A5-49F3-B6BA-D487E97B271F}" destId="{F04297A6-FBDB-4A4D-ABD9-8DFF3B6640C2}" srcOrd="2" destOrd="0" presId="urn:microsoft.com/office/officeart/2005/8/layout/orgChart1"/>
    <dgm:cxn modelId="{1DA1246C-8B7A-48D7-8403-CD1249CE05E3}" type="presParOf" srcId="{300D467E-402B-4D45-869B-9AEF85DCFB79}" destId="{A9C0AD86-A574-40E2-811A-0155D034682E}" srcOrd="4" destOrd="0" presId="urn:microsoft.com/office/officeart/2005/8/layout/orgChart1"/>
    <dgm:cxn modelId="{7A8826FB-37B5-4F60-AB14-061A6E81821D}" type="presParOf" srcId="{300D467E-402B-4D45-869B-9AEF85DCFB79}" destId="{983D74C4-0E6D-43AD-96C1-BFAEB0CF34A6}" srcOrd="5" destOrd="0" presId="urn:microsoft.com/office/officeart/2005/8/layout/orgChart1"/>
    <dgm:cxn modelId="{5AF1FA83-F43B-4FA4-8C8A-3FF468B91B9F}" type="presParOf" srcId="{983D74C4-0E6D-43AD-96C1-BFAEB0CF34A6}" destId="{ECC97CDF-DFBF-4B2A-B42E-8816CB3CA006}" srcOrd="0" destOrd="0" presId="urn:microsoft.com/office/officeart/2005/8/layout/orgChart1"/>
    <dgm:cxn modelId="{FF1EE45E-E1A2-464C-9B78-A716DB74B3A8}" type="presParOf" srcId="{ECC97CDF-DFBF-4B2A-B42E-8816CB3CA006}" destId="{6A096905-9CA4-4C8C-AFD0-D70FE8FFC39A}" srcOrd="0" destOrd="0" presId="urn:microsoft.com/office/officeart/2005/8/layout/orgChart1"/>
    <dgm:cxn modelId="{D2940154-3F8B-4E0C-A80B-C894D6C50D14}" type="presParOf" srcId="{ECC97CDF-DFBF-4B2A-B42E-8816CB3CA006}" destId="{56E1CF5A-AD17-402A-92D8-933551EED704}" srcOrd="1" destOrd="0" presId="urn:microsoft.com/office/officeart/2005/8/layout/orgChart1"/>
    <dgm:cxn modelId="{42D2E4D5-A930-454A-A635-093966722136}" type="presParOf" srcId="{983D74C4-0E6D-43AD-96C1-BFAEB0CF34A6}" destId="{5FB28119-76DB-443A-B125-56F81230960C}" srcOrd="1" destOrd="0" presId="urn:microsoft.com/office/officeart/2005/8/layout/orgChart1"/>
    <dgm:cxn modelId="{88C74BEA-876A-4ECE-833F-39138A98066F}" type="presParOf" srcId="{983D74C4-0E6D-43AD-96C1-BFAEB0CF34A6}" destId="{785C273E-525C-4600-B5FB-EA7466143BD4}" srcOrd="2" destOrd="0" presId="urn:microsoft.com/office/officeart/2005/8/layout/orgChart1"/>
    <dgm:cxn modelId="{B4F7E413-2190-4843-8AB8-EDB6E004699F}" type="presParOf" srcId="{0CEB2766-30F9-46BC-B664-C8E1620FB9B0}" destId="{7ED3B886-6D77-4605-8451-CCB56245E63B}" srcOrd="2" destOrd="0" presId="urn:microsoft.com/office/officeart/2005/8/layout/orgChart1"/>
    <dgm:cxn modelId="{8C6F8058-00E3-4021-83E0-096127FE9070}" type="presParOf" srcId="{49538B66-028A-4612-A839-8DC4011DEE10}" destId="{F60B1321-98C2-467D-BA3D-8DF0770C6EF4}" srcOrd="2" destOrd="0" presId="urn:microsoft.com/office/officeart/2005/8/layout/orgChart1"/>
    <dgm:cxn modelId="{AA5362A7-AE25-4DD4-A9BB-1086C68D55F7}" type="presParOf" srcId="{ABD837A8-AAE8-4A49-B0B7-B15DFD094D16}" destId="{492F4D7C-D8F7-40D1-984C-3352CF9161EC}" srcOrd="2" destOrd="0" presId="urn:microsoft.com/office/officeart/2005/8/layout/orgChart1"/>
    <dgm:cxn modelId="{3B34B31A-13A0-4510-B6E6-092A84627476}"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122A1D2E-D195-412B-A88F-152BF84430AC}" type="presOf" srcId="{9941FE08-370F-4C0B-B7C0-884491FBACBA}" destId="{A868FCB6-B149-45A8-89E7-F2D886F9A2EF}" srcOrd="1" destOrd="0" presId="urn:microsoft.com/office/officeart/2005/8/layout/orgChart1"/>
    <dgm:cxn modelId="{682A6859-9AFC-4E8A-9232-B092B102E1A9}" type="presOf" srcId="{AADE4F90-6322-4A54-BEFF-AB3ECA0E4F29}" destId="{9CB3ADAB-5D55-4677-BFF6-27AFF3E1DA6F}"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42DF8D36-733E-41A5-A479-FF8B3A241E25}" type="presOf" srcId="{BF6369B4-C7FC-48BE-8557-58DD6C7CB978}" destId="{56E1CF5A-AD17-402A-92D8-933551EED704}" srcOrd="1" destOrd="0" presId="urn:microsoft.com/office/officeart/2005/8/layout/orgChart1"/>
    <dgm:cxn modelId="{D39CB7D2-7285-46AD-89CA-9C0643B6ED17}" type="presOf" srcId="{531AE681-58F1-42E7-B95C-27968BFB14E7}" destId="{3B6FE21B-5573-4BBF-A262-9925E88E6771}" srcOrd="0" destOrd="0" presId="urn:microsoft.com/office/officeart/2005/8/layout/orgChart1"/>
    <dgm:cxn modelId="{CBF43284-EA0B-4391-9865-3CC1FF89CE46}" type="presOf" srcId="{FCBA488B-9379-4F1B-892B-A28167B00863}" destId="{A637139C-3F30-4B0C-8BC7-BB9F64FF8A5C}" srcOrd="0" destOrd="0" presId="urn:microsoft.com/office/officeart/2005/8/layout/orgChart1"/>
    <dgm:cxn modelId="{B9ABA4F6-53E8-490F-A17E-BEB360AF4714}" type="presOf" srcId="{C07B5558-B5FE-4033-9577-DFA2DCB46ABC}" destId="{9C74B01B-7088-4A33-8303-445D6CC28277}" srcOrd="0" destOrd="0" presId="urn:microsoft.com/office/officeart/2005/8/layout/orgChart1"/>
    <dgm:cxn modelId="{25DF1DF9-6EF5-4E04-A84A-4AE8436BA2A9}" type="presOf" srcId="{C43D2E28-0C1D-4816-8555-5F7DD35B3317}" destId="{2F0C6C9A-CAF6-4FE9-8ED2-DECEC25ED750}"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A4D5363-657F-4E4A-8F98-4680A1C73A24}" type="presOf" srcId="{D7E9DDF7-C64D-4FB2-BD8B-582A5976CE68}" destId="{1F4999B4-84D7-4628-9D54-A511E001FB8C}" srcOrd="1" destOrd="0" presId="urn:microsoft.com/office/officeart/2005/8/layout/orgChart1"/>
    <dgm:cxn modelId="{056E74BE-0C1F-429F-9052-1E2EF8A87202}" type="presOf" srcId="{F48ECA67-F44F-4F2B-BE4B-265E2A06353D}" destId="{2AF6B637-314B-4CDA-81B9-0566AD26FAED}" srcOrd="0" destOrd="0" presId="urn:microsoft.com/office/officeart/2005/8/layout/orgChart1"/>
    <dgm:cxn modelId="{96F075B6-78B7-4225-948F-DCDCCE6350E7}" type="presOf" srcId="{4A85E487-6E50-47F8-9BCC-5096A248B99C}" destId="{A1FB83BE-5776-4010-A7A6-7F3F4E731814}" srcOrd="0" destOrd="0" presId="urn:microsoft.com/office/officeart/2005/8/layout/orgChart1"/>
    <dgm:cxn modelId="{CFB614AF-9282-4285-A65D-15B97115B800}" type="presOf" srcId="{D7E9DDF7-C64D-4FB2-BD8B-582A5976CE68}" destId="{4F536BCA-E3AE-4A22-8BBB-E20DB7A2B3BC}" srcOrd="0" destOrd="0" presId="urn:microsoft.com/office/officeart/2005/8/layout/orgChart1"/>
    <dgm:cxn modelId="{743C8155-94F9-4FA2-904A-DAFD3CFA8F98}" type="presOf" srcId="{FCBA488B-9379-4F1B-892B-A28167B00863}" destId="{96FB7488-074D-46D9-AE79-0AED4196BDC6}" srcOrd="1" destOrd="0" presId="urn:microsoft.com/office/officeart/2005/8/layout/orgChart1"/>
    <dgm:cxn modelId="{72543749-6AC7-4137-9DCC-6EEC6E121364}" type="presOf" srcId="{BB309E08-39F2-4600-AED5-49A2213CBA3E}" destId="{A9212D09-8CF8-4503-AAD0-DF7FCC2B7719}" srcOrd="1" destOrd="0" presId="urn:microsoft.com/office/officeart/2005/8/layout/orgChart1"/>
    <dgm:cxn modelId="{2B920489-D6A6-4C8D-AA22-AF52223D9465}" type="presOf" srcId="{BF6369B4-C7FC-48BE-8557-58DD6C7CB978}" destId="{6A096905-9CA4-4C8C-AFD0-D70FE8FFC39A}" srcOrd="0" destOrd="0" presId="urn:microsoft.com/office/officeart/2005/8/layout/orgChart1"/>
    <dgm:cxn modelId="{0DE87624-7C51-47F5-BE48-2125A25058B0}" type="presOf" srcId="{BB309E08-39F2-4600-AED5-49A2213CBA3E}" destId="{2076E856-FB22-45E0-A1C3-22CD6EBEE187}"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302A5F0E-C13D-451C-A2B2-8338039E71E3}" type="presOf" srcId="{4A85E487-6E50-47F8-9BCC-5096A248B99C}" destId="{FDF8D85E-94CD-44D9-A717-09E00C5A1765}" srcOrd="1" destOrd="0" presId="urn:microsoft.com/office/officeart/2005/8/layout/orgChart1"/>
    <dgm:cxn modelId="{3B3ED41B-7545-4E35-A43B-03066B27B091}" type="presOf" srcId="{30B491EF-D6AA-41ED-9CF5-86D4CE5F11F7}" destId="{92838054-8647-4A29-AE4D-9E1451370928}" srcOrd="0" destOrd="0" presId="urn:microsoft.com/office/officeart/2005/8/layout/orgChart1"/>
    <dgm:cxn modelId="{BE42032B-16BB-4F1A-87A6-6EE6519EA3B3}" type="presOf" srcId="{3AB46ACC-1AFA-475A-8B10-90CDFD73B014}" destId="{00AFFA76-1BB5-4ACD-9922-BB0BB297EF66}"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526588EB-EDD0-49BA-A3E1-61CEB0EC109E}" type="presOf" srcId="{3B86EE78-4949-4B96-A226-46AE6C880DFC}" destId="{EF3F4C50-4436-47DE-AF21-D342B2399602}" srcOrd="0" destOrd="0" presId="urn:microsoft.com/office/officeart/2005/8/layout/orgChart1"/>
    <dgm:cxn modelId="{A240D3F8-48C3-4DD1-B826-15D9B9969863}" type="presOf" srcId="{C43D2E28-0C1D-4816-8555-5F7DD35B3317}" destId="{7D1891B7-71E1-4466-9AD6-9E0CB6C68BC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743D9CC-EE26-4A81-B444-2ADC0D37407C}" type="presOf" srcId="{F48ECA67-F44F-4F2B-BE4B-265E2A06353D}" destId="{ECFF678D-DD92-4733-9936-48F524EC96D3}" srcOrd="1" destOrd="0" presId="urn:microsoft.com/office/officeart/2005/8/layout/orgChart1"/>
    <dgm:cxn modelId="{91A7D989-99AB-48D4-810B-C96C6A3BC711}" type="presOf" srcId="{F184975E-349A-4CBF-BB39-EC3617665101}" destId="{32F37680-2EC4-46FD-A52C-B6EA003ED307}" srcOrd="1" destOrd="0" presId="urn:microsoft.com/office/officeart/2005/8/layout/orgChart1"/>
    <dgm:cxn modelId="{D76CE0E6-7259-4111-91BD-043CCC71E2D2}" type="presOf" srcId="{F703D087-E0E7-4964-89D9-C54985F6A02C}" destId="{1D20635F-232A-435B-A127-80E62CF29CD9}" srcOrd="0" destOrd="0" presId="urn:microsoft.com/office/officeart/2005/8/layout/orgChart1"/>
    <dgm:cxn modelId="{B51A7824-751D-4511-B7A2-5CAED056E520}" type="presOf" srcId="{30B491EF-D6AA-41ED-9CF5-86D4CE5F11F7}" destId="{71FED466-6470-4C3D-8ED9-FE1056355FF5}" srcOrd="1" destOrd="0" presId="urn:microsoft.com/office/officeart/2005/8/layout/orgChart1"/>
    <dgm:cxn modelId="{B5870998-F0B3-4C80-89C6-CDC9B4C44104}" type="presOf" srcId="{07F2CDD9-1A3B-4040-9997-46948BF1F146}" destId="{171FAA40-658F-40AE-886D-668F6A8449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DA6625E9-C219-4D7D-A4BF-F12FCEFB9FC4}" type="presOf" srcId="{F184975E-349A-4CBF-BB39-EC3617665101}" destId="{6602648A-DCC2-438B-BFA7-C82CD52913EB}" srcOrd="0" destOrd="0" presId="urn:microsoft.com/office/officeart/2005/8/layout/orgChart1"/>
    <dgm:cxn modelId="{80F9AF80-BEB2-4DFC-9FFD-70DAC6A51EAB}" type="presOf" srcId="{3633DFA1-BF3C-4902-BA82-14D2DF83CB7D}" destId="{423DFD63-E907-4C73-B01B-DED6229F22AF}" srcOrd="0" destOrd="0" presId="urn:microsoft.com/office/officeart/2005/8/layout/orgChart1"/>
    <dgm:cxn modelId="{5D04E946-4DC0-4EF3-A6F3-359232E91B6F}" type="presOf" srcId="{E540E76C-ABB5-4F5F-BC7E-B5E2C2F51C06}" destId="{FAA1C841-3AC5-4812-88ED-B06D7F815F0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F85F0B2-038D-41C5-B221-74021BDCE716}" type="presOf" srcId="{82466762-97D7-4752-95D6-1EA96F082D9A}" destId="{A9C0AD86-A574-40E2-811A-0155D034682E}"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9256DD1-A773-4B1D-B4D3-998BC8D1BBAD}" type="presOf" srcId="{9941FE08-370F-4C0B-B7C0-884491FBACBA}" destId="{CB0FD2B3-98E1-4C63-95F2-24D1480A7A61}" srcOrd="0" destOrd="0" presId="urn:microsoft.com/office/officeart/2005/8/layout/orgChart1"/>
    <dgm:cxn modelId="{0807021B-C7D8-4633-A4D2-EAC51217C3C7}" type="presParOf" srcId="{1D20635F-232A-435B-A127-80E62CF29CD9}" destId="{F48C1AEF-05E5-456C-B8DA-7C1111BD394A}" srcOrd="0" destOrd="0" presId="urn:microsoft.com/office/officeart/2005/8/layout/orgChart1"/>
    <dgm:cxn modelId="{D48928EF-B9E9-4BF1-9C59-3FAFB013CA64}" type="presParOf" srcId="{F48C1AEF-05E5-456C-B8DA-7C1111BD394A}" destId="{EB15D458-A4B7-43A7-B3A5-F6C4748B18A1}" srcOrd="0" destOrd="0" presId="urn:microsoft.com/office/officeart/2005/8/layout/orgChart1"/>
    <dgm:cxn modelId="{26AE882F-0D00-40FB-ACD7-5662E2B2DBD5}" type="presParOf" srcId="{EB15D458-A4B7-43A7-B3A5-F6C4748B18A1}" destId="{2F0C6C9A-CAF6-4FE9-8ED2-DECEC25ED750}" srcOrd="0" destOrd="0" presId="urn:microsoft.com/office/officeart/2005/8/layout/orgChart1"/>
    <dgm:cxn modelId="{5C6C498D-A706-4F3D-9080-B586A78F56CF}" type="presParOf" srcId="{EB15D458-A4B7-43A7-B3A5-F6C4748B18A1}" destId="{7D1891B7-71E1-4466-9AD6-9E0CB6C68BCF}" srcOrd="1" destOrd="0" presId="urn:microsoft.com/office/officeart/2005/8/layout/orgChart1"/>
    <dgm:cxn modelId="{BF8BAD7D-7A72-47EB-92F6-8780B8B2D3AF}" type="presParOf" srcId="{F48C1AEF-05E5-456C-B8DA-7C1111BD394A}" destId="{27326C9C-1BE3-4BBF-AF8A-D767694BBCEC}" srcOrd="1" destOrd="0" presId="urn:microsoft.com/office/officeart/2005/8/layout/orgChart1"/>
    <dgm:cxn modelId="{EA276462-48C9-422F-8F2F-C00344D081F4}" type="presParOf" srcId="{27326C9C-1BE3-4BBF-AF8A-D767694BBCEC}" destId="{171FAA40-658F-40AE-886D-668F6A84496F}" srcOrd="0" destOrd="0" presId="urn:microsoft.com/office/officeart/2005/8/layout/orgChart1"/>
    <dgm:cxn modelId="{25F00EEE-2017-4B8A-8616-45E7CB0D9A8E}" type="presParOf" srcId="{27326C9C-1BE3-4BBF-AF8A-D767694BBCEC}" destId="{ABD837A8-AAE8-4A49-B0B7-B15DFD094D16}" srcOrd="1" destOrd="0" presId="urn:microsoft.com/office/officeart/2005/8/layout/orgChart1"/>
    <dgm:cxn modelId="{FA86B629-3955-429A-A261-B998B1587ED1}" type="presParOf" srcId="{ABD837A8-AAE8-4A49-B0B7-B15DFD094D16}" destId="{43B3588B-D704-4A2F-9B45-D5FC432A835C}" srcOrd="0" destOrd="0" presId="urn:microsoft.com/office/officeart/2005/8/layout/orgChart1"/>
    <dgm:cxn modelId="{F560DA02-FFDC-455A-938D-8227623ED5B9}" type="presParOf" srcId="{43B3588B-D704-4A2F-9B45-D5FC432A835C}" destId="{CB0FD2B3-98E1-4C63-95F2-24D1480A7A61}" srcOrd="0" destOrd="0" presId="urn:microsoft.com/office/officeart/2005/8/layout/orgChart1"/>
    <dgm:cxn modelId="{DBD1F88A-B569-49C7-A780-94AD0896F696}" type="presParOf" srcId="{43B3588B-D704-4A2F-9B45-D5FC432A835C}" destId="{A868FCB6-B149-45A8-89E7-F2D886F9A2EF}" srcOrd="1" destOrd="0" presId="urn:microsoft.com/office/officeart/2005/8/layout/orgChart1"/>
    <dgm:cxn modelId="{EEC73A8D-B339-46D2-B3AD-28F6807EE23C}" type="presParOf" srcId="{ABD837A8-AAE8-4A49-B0B7-B15DFD094D16}" destId="{59DB22D6-C223-4308-9C1B-761C8F8013BB}" srcOrd="1" destOrd="0" presId="urn:microsoft.com/office/officeart/2005/8/layout/orgChart1"/>
    <dgm:cxn modelId="{413B2284-79B6-4778-A692-967E3D2D289A}" type="presParOf" srcId="{59DB22D6-C223-4308-9C1B-761C8F8013BB}" destId="{9C74B01B-7088-4A33-8303-445D6CC28277}" srcOrd="0" destOrd="0" presId="urn:microsoft.com/office/officeart/2005/8/layout/orgChart1"/>
    <dgm:cxn modelId="{66003627-9BE3-42A9-A137-A70991A036F3}" type="presParOf" srcId="{59DB22D6-C223-4308-9C1B-761C8F8013BB}" destId="{49538B66-028A-4612-A839-8DC4011DEE10}" srcOrd="1" destOrd="0" presId="urn:microsoft.com/office/officeart/2005/8/layout/orgChart1"/>
    <dgm:cxn modelId="{287D5B43-FE62-49EE-AC99-C2DA8C3715DE}" type="presParOf" srcId="{49538B66-028A-4612-A839-8DC4011DEE10}" destId="{A9E97FCF-44A9-427C-A2EA-B9AD29817833}" srcOrd="0" destOrd="0" presId="urn:microsoft.com/office/officeart/2005/8/layout/orgChart1"/>
    <dgm:cxn modelId="{A892C613-12C2-46F1-BBFB-9CABE9596E75}" type="presParOf" srcId="{A9E97FCF-44A9-427C-A2EA-B9AD29817833}" destId="{A637139C-3F30-4B0C-8BC7-BB9F64FF8A5C}" srcOrd="0" destOrd="0" presId="urn:microsoft.com/office/officeart/2005/8/layout/orgChart1"/>
    <dgm:cxn modelId="{D700A8EF-B93A-460B-A0E5-AA9BEAB5DA1B}" type="presParOf" srcId="{A9E97FCF-44A9-427C-A2EA-B9AD29817833}" destId="{96FB7488-074D-46D9-AE79-0AED4196BDC6}" srcOrd="1" destOrd="0" presId="urn:microsoft.com/office/officeart/2005/8/layout/orgChart1"/>
    <dgm:cxn modelId="{7FE75394-29FC-496E-9F1F-EB50062C5108}" type="presParOf" srcId="{49538B66-028A-4612-A839-8DC4011DEE10}" destId="{67E0231F-7F5B-4541-8ECF-BEE9C02D3A9A}" srcOrd="1" destOrd="0" presId="urn:microsoft.com/office/officeart/2005/8/layout/orgChart1"/>
    <dgm:cxn modelId="{B92AA067-E5E9-48C5-8980-76FB1D58C3FC}" type="presParOf" srcId="{67E0231F-7F5B-4541-8ECF-BEE9C02D3A9A}" destId="{423DFD63-E907-4C73-B01B-DED6229F22AF}" srcOrd="0" destOrd="0" presId="urn:microsoft.com/office/officeart/2005/8/layout/orgChart1"/>
    <dgm:cxn modelId="{3A7EE6DC-FBE1-45A5-90C8-73613CFE9E42}" type="presParOf" srcId="{67E0231F-7F5B-4541-8ECF-BEE9C02D3A9A}" destId="{0CEB2766-30F9-46BC-B664-C8E1620FB9B0}" srcOrd="1" destOrd="0" presId="urn:microsoft.com/office/officeart/2005/8/layout/orgChart1"/>
    <dgm:cxn modelId="{08C69715-F25F-4EB0-B9C5-2360AEF3050F}" type="presParOf" srcId="{0CEB2766-30F9-46BC-B664-C8E1620FB9B0}" destId="{848188DE-98EA-4910-ADC2-3AC151B84885}" srcOrd="0" destOrd="0" presId="urn:microsoft.com/office/officeart/2005/8/layout/orgChart1"/>
    <dgm:cxn modelId="{67411FEC-629C-4BBF-8B62-E79B6A100418}" type="presParOf" srcId="{848188DE-98EA-4910-ADC2-3AC151B84885}" destId="{92838054-8647-4A29-AE4D-9E1451370928}" srcOrd="0" destOrd="0" presId="urn:microsoft.com/office/officeart/2005/8/layout/orgChart1"/>
    <dgm:cxn modelId="{6C84CCA5-C61F-4A3C-B78F-4EA0CA869954}" type="presParOf" srcId="{848188DE-98EA-4910-ADC2-3AC151B84885}" destId="{71FED466-6470-4C3D-8ED9-FE1056355FF5}" srcOrd="1" destOrd="0" presId="urn:microsoft.com/office/officeart/2005/8/layout/orgChart1"/>
    <dgm:cxn modelId="{4A75A1B1-9D1C-4CC5-AFF6-0DB8EE66E61B}" type="presParOf" srcId="{0CEB2766-30F9-46BC-B664-C8E1620FB9B0}" destId="{300D467E-402B-4D45-869B-9AEF85DCFB79}" srcOrd="1" destOrd="0" presId="urn:microsoft.com/office/officeart/2005/8/layout/orgChart1"/>
    <dgm:cxn modelId="{E7C4F053-5C0D-4502-AD1A-FB73C1D18764}" type="presParOf" srcId="{300D467E-402B-4D45-869B-9AEF85DCFB79}" destId="{00AFFA76-1BB5-4ACD-9922-BB0BB297EF66}" srcOrd="0" destOrd="0" presId="urn:microsoft.com/office/officeart/2005/8/layout/orgChart1"/>
    <dgm:cxn modelId="{257EAC58-CAD3-4FDA-915E-21FF3589145A}" type="presParOf" srcId="{300D467E-402B-4D45-869B-9AEF85DCFB79}" destId="{727AA113-BCB6-4C75-B9F8-50E1742515D4}" srcOrd="1" destOrd="0" presId="urn:microsoft.com/office/officeart/2005/8/layout/orgChart1"/>
    <dgm:cxn modelId="{CFDEF7C5-2F46-457D-9546-A789B6112E9F}" type="presParOf" srcId="{727AA113-BCB6-4C75-B9F8-50E1742515D4}" destId="{920A6AD6-DEA9-4931-AB0A-5D34F1B73CEA}" srcOrd="0" destOrd="0" presId="urn:microsoft.com/office/officeart/2005/8/layout/orgChart1"/>
    <dgm:cxn modelId="{3D710C30-603D-40C4-8269-D7E2F73FC6B3}" type="presParOf" srcId="{920A6AD6-DEA9-4931-AB0A-5D34F1B73CEA}" destId="{2076E856-FB22-45E0-A1C3-22CD6EBEE187}" srcOrd="0" destOrd="0" presId="urn:microsoft.com/office/officeart/2005/8/layout/orgChart1"/>
    <dgm:cxn modelId="{E817C755-FB11-4D38-AC2C-E8C288049023}" type="presParOf" srcId="{920A6AD6-DEA9-4931-AB0A-5D34F1B73CEA}" destId="{A9212D09-8CF8-4503-AAD0-DF7FCC2B7719}" srcOrd="1" destOrd="0" presId="urn:microsoft.com/office/officeart/2005/8/layout/orgChart1"/>
    <dgm:cxn modelId="{F850758C-F54B-4543-83B2-CCD64941841C}" type="presParOf" srcId="{727AA113-BCB6-4C75-B9F8-50E1742515D4}" destId="{AFD0DFE5-2F62-49CA-9B2C-85D1F0E890B0}" srcOrd="1" destOrd="0" presId="urn:microsoft.com/office/officeart/2005/8/layout/orgChart1"/>
    <dgm:cxn modelId="{E2CA0D31-5B18-4C94-A47F-303B909FBB9B}" type="presParOf" srcId="{727AA113-BCB6-4C75-B9F8-50E1742515D4}" destId="{D368E159-303D-4535-9E39-7FCB89437992}" srcOrd="2" destOrd="0" presId="urn:microsoft.com/office/officeart/2005/8/layout/orgChart1"/>
    <dgm:cxn modelId="{B59D29B2-975C-4CCD-895C-3C0CB1004BB4}" type="presParOf" srcId="{300D467E-402B-4D45-869B-9AEF85DCFB79}" destId="{3B6FE21B-5573-4BBF-A262-9925E88E6771}" srcOrd="2" destOrd="0" presId="urn:microsoft.com/office/officeart/2005/8/layout/orgChart1"/>
    <dgm:cxn modelId="{684D0946-EFFE-4667-85F9-4F3FD4F7ED9A}" type="presParOf" srcId="{300D467E-402B-4D45-869B-9AEF85DCFB79}" destId="{00078312-35A5-49F3-B6BA-D487E97B271F}" srcOrd="3" destOrd="0" presId="urn:microsoft.com/office/officeart/2005/8/layout/orgChart1"/>
    <dgm:cxn modelId="{08317E8A-5556-4117-BABC-CF54594EDD26}" type="presParOf" srcId="{00078312-35A5-49F3-B6BA-D487E97B271F}" destId="{66831F75-0BB8-4A89-A81C-D9177F7D4D3C}" srcOrd="0" destOrd="0" presId="urn:microsoft.com/office/officeart/2005/8/layout/orgChart1"/>
    <dgm:cxn modelId="{1976BD23-125B-40DF-AACE-E42DC59CF1AA}" type="presParOf" srcId="{66831F75-0BB8-4A89-A81C-D9177F7D4D3C}" destId="{A1FB83BE-5776-4010-A7A6-7F3F4E731814}" srcOrd="0" destOrd="0" presId="urn:microsoft.com/office/officeart/2005/8/layout/orgChart1"/>
    <dgm:cxn modelId="{964EC148-20A3-42D7-8ABC-B16A6C21FCAA}" type="presParOf" srcId="{66831F75-0BB8-4A89-A81C-D9177F7D4D3C}" destId="{FDF8D85E-94CD-44D9-A717-09E00C5A1765}" srcOrd="1" destOrd="0" presId="urn:microsoft.com/office/officeart/2005/8/layout/orgChart1"/>
    <dgm:cxn modelId="{E5F3D705-7E18-4BD7-A8F3-F40311F859EB}" type="presParOf" srcId="{00078312-35A5-49F3-B6BA-D487E97B271F}" destId="{03CB1262-BA64-4EB6-8B4F-3F6C180FC9D1}" srcOrd="1" destOrd="0" presId="urn:microsoft.com/office/officeart/2005/8/layout/orgChart1"/>
    <dgm:cxn modelId="{70ADE3A1-6B32-4687-A08C-3DE2BE435F22}" type="presParOf" srcId="{03CB1262-BA64-4EB6-8B4F-3F6C180FC9D1}" destId="{EF3F4C50-4436-47DE-AF21-D342B2399602}" srcOrd="0" destOrd="0" presId="urn:microsoft.com/office/officeart/2005/8/layout/orgChart1"/>
    <dgm:cxn modelId="{DE9EC942-53F4-4E20-B831-C0876FDB3300}" type="presParOf" srcId="{03CB1262-BA64-4EB6-8B4F-3F6C180FC9D1}" destId="{30D95FE3-5285-46C1-9113-1D8BECFBEAE4}" srcOrd="1" destOrd="0" presId="urn:microsoft.com/office/officeart/2005/8/layout/orgChart1"/>
    <dgm:cxn modelId="{537EF34D-967E-42A6-9AC5-D9E486BA6BF5}" type="presParOf" srcId="{30D95FE3-5285-46C1-9113-1D8BECFBEAE4}" destId="{C8AEC35E-3CEB-4281-9CCD-755F0587BEBB}" srcOrd="0" destOrd="0" presId="urn:microsoft.com/office/officeart/2005/8/layout/orgChart1"/>
    <dgm:cxn modelId="{B738CB66-CAC1-4820-AD95-07CB224E53E3}" type="presParOf" srcId="{C8AEC35E-3CEB-4281-9CCD-755F0587BEBB}" destId="{4F536BCA-E3AE-4A22-8BBB-E20DB7A2B3BC}" srcOrd="0" destOrd="0" presId="urn:microsoft.com/office/officeart/2005/8/layout/orgChart1"/>
    <dgm:cxn modelId="{E50B6D58-69E4-4EC0-823C-0AD35D5ECDC4}" type="presParOf" srcId="{C8AEC35E-3CEB-4281-9CCD-755F0587BEBB}" destId="{1F4999B4-84D7-4628-9D54-A511E001FB8C}" srcOrd="1" destOrd="0" presId="urn:microsoft.com/office/officeart/2005/8/layout/orgChart1"/>
    <dgm:cxn modelId="{80F35508-6C64-4E59-8E32-32A1F040304F}" type="presParOf" srcId="{30D95FE3-5285-46C1-9113-1D8BECFBEAE4}" destId="{552D2337-8CC9-41F0-86BF-B633A60DD670}" srcOrd="1" destOrd="0" presId="urn:microsoft.com/office/officeart/2005/8/layout/orgChart1"/>
    <dgm:cxn modelId="{F84CCA3D-90BD-4BC8-BDFB-9D301E51F789}" type="presParOf" srcId="{552D2337-8CC9-41F0-86BF-B633A60DD670}" destId="{9CB3ADAB-5D55-4677-BFF6-27AFF3E1DA6F}" srcOrd="0" destOrd="0" presId="urn:microsoft.com/office/officeart/2005/8/layout/orgChart1"/>
    <dgm:cxn modelId="{29244881-E03B-4CA2-A71A-27ABA229FD6D}" type="presParOf" srcId="{552D2337-8CC9-41F0-86BF-B633A60DD670}" destId="{EA08347B-9B08-405B-A7B3-D141F69D4843}" srcOrd="1" destOrd="0" presId="urn:microsoft.com/office/officeart/2005/8/layout/orgChart1"/>
    <dgm:cxn modelId="{C2C4A163-C8BD-45AD-8E5B-95B3FAEE5F01}" type="presParOf" srcId="{EA08347B-9B08-405B-A7B3-D141F69D4843}" destId="{F5DFE1B9-B867-4C17-8A02-D0F1DE9FD739}" srcOrd="0" destOrd="0" presId="urn:microsoft.com/office/officeart/2005/8/layout/orgChart1"/>
    <dgm:cxn modelId="{A91317AF-5D9B-4028-9135-2497419AACC1}" type="presParOf" srcId="{F5DFE1B9-B867-4C17-8A02-D0F1DE9FD739}" destId="{2AF6B637-314B-4CDA-81B9-0566AD26FAED}" srcOrd="0" destOrd="0" presId="urn:microsoft.com/office/officeart/2005/8/layout/orgChart1"/>
    <dgm:cxn modelId="{AA1FCFF2-4FBC-4F52-A900-75A2930C939B}" type="presParOf" srcId="{F5DFE1B9-B867-4C17-8A02-D0F1DE9FD739}" destId="{ECFF678D-DD92-4733-9936-48F524EC96D3}" srcOrd="1" destOrd="0" presId="urn:microsoft.com/office/officeart/2005/8/layout/orgChart1"/>
    <dgm:cxn modelId="{D4E2B3E2-BEB7-4B24-93AB-8061AF24ABC2}" type="presParOf" srcId="{EA08347B-9B08-405B-A7B3-D141F69D4843}" destId="{5FBD440D-B8DD-4B3C-AD54-E59A303D8A7E}" srcOrd="1" destOrd="0" presId="urn:microsoft.com/office/officeart/2005/8/layout/orgChart1"/>
    <dgm:cxn modelId="{75B4BCB2-26F4-4273-ACCE-CA98FB7EEB4C}" type="presParOf" srcId="{5FBD440D-B8DD-4B3C-AD54-E59A303D8A7E}" destId="{FAA1C841-3AC5-4812-88ED-B06D7F815F09}" srcOrd="0" destOrd="0" presId="urn:microsoft.com/office/officeart/2005/8/layout/orgChart1"/>
    <dgm:cxn modelId="{67F45B78-9EE1-44DB-9FEC-FF059598BF1F}" type="presParOf" srcId="{5FBD440D-B8DD-4B3C-AD54-E59A303D8A7E}" destId="{F18EA8FC-B0A0-4488-A183-B01B25486CB3}" srcOrd="1" destOrd="0" presId="urn:microsoft.com/office/officeart/2005/8/layout/orgChart1"/>
    <dgm:cxn modelId="{A725DCE1-422F-4EA1-B619-D239845AE21C}" type="presParOf" srcId="{F18EA8FC-B0A0-4488-A183-B01B25486CB3}" destId="{CD91D3B0-6E30-4DF7-B3D2-5F05E735257D}" srcOrd="0" destOrd="0" presId="urn:microsoft.com/office/officeart/2005/8/layout/orgChart1"/>
    <dgm:cxn modelId="{D7F138FC-E38E-4390-8BD0-27B9C72B3091}" type="presParOf" srcId="{CD91D3B0-6E30-4DF7-B3D2-5F05E735257D}" destId="{6602648A-DCC2-438B-BFA7-C82CD52913EB}" srcOrd="0" destOrd="0" presId="urn:microsoft.com/office/officeart/2005/8/layout/orgChart1"/>
    <dgm:cxn modelId="{A0564166-1C17-4AEC-9EB2-17CA250703F8}" type="presParOf" srcId="{CD91D3B0-6E30-4DF7-B3D2-5F05E735257D}" destId="{32F37680-2EC4-46FD-A52C-B6EA003ED307}" srcOrd="1" destOrd="0" presId="urn:microsoft.com/office/officeart/2005/8/layout/orgChart1"/>
    <dgm:cxn modelId="{1C08C9E7-D96C-451B-AF7D-39EBF6B69064}" type="presParOf" srcId="{F18EA8FC-B0A0-4488-A183-B01B25486CB3}" destId="{A15D7975-2CF7-4E13-BF76-D8AEF82DC8FC}" srcOrd="1" destOrd="0" presId="urn:microsoft.com/office/officeart/2005/8/layout/orgChart1"/>
    <dgm:cxn modelId="{701C3D50-92D7-416C-93F9-40DA54D39C42}" type="presParOf" srcId="{F18EA8FC-B0A0-4488-A183-B01B25486CB3}" destId="{FA880320-070C-4464-8F9D-AB7DB30487B9}" srcOrd="2" destOrd="0" presId="urn:microsoft.com/office/officeart/2005/8/layout/orgChart1"/>
    <dgm:cxn modelId="{24F000E6-CD96-4B56-B3CF-CB28654EFB74}" type="presParOf" srcId="{EA08347B-9B08-405B-A7B3-D141F69D4843}" destId="{DB5F87B0-1E14-4435-B880-BD4F7D5EC7F5}" srcOrd="2" destOrd="0" presId="urn:microsoft.com/office/officeart/2005/8/layout/orgChart1"/>
    <dgm:cxn modelId="{D7DA4C89-893B-4A66-8B63-D23173A08FF7}" type="presParOf" srcId="{30D95FE3-5285-46C1-9113-1D8BECFBEAE4}" destId="{873EF617-F0CB-4EC8-A5A3-C8609637817C}" srcOrd="2" destOrd="0" presId="urn:microsoft.com/office/officeart/2005/8/layout/orgChart1"/>
    <dgm:cxn modelId="{6BFF2888-6BAD-4A3E-9E35-73416C535A42}" type="presParOf" srcId="{00078312-35A5-49F3-B6BA-D487E97B271F}" destId="{F04297A6-FBDB-4A4D-ABD9-8DFF3B6640C2}" srcOrd="2" destOrd="0" presId="urn:microsoft.com/office/officeart/2005/8/layout/orgChart1"/>
    <dgm:cxn modelId="{EB5968CC-6F35-46AF-AEEF-07431190B57A}" type="presParOf" srcId="{300D467E-402B-4D45-869B-9AEF85DCFB79}" destId="{A9C0AD86-A574-40E2-811A-0155D034682E}" srcOrd="4" destOrd="0" presId="urn:microsoft.com/office/officeart/2005/8/layout/orgChart1"/>
    <dgm:cxn modelId="{AA0D2930-841B-44FD-A0AE-D0B62B6601BF}" type="presParOf" srcId="{300D467E-402B-4D45-869B-9AEF85DCFB79}" destId="{983D74C4-0E6D-43AD-96C1-BFAEB0CF34A6}" srcOrd="5" destOrd="0" presId="urn:microsoft.com/office/officeart/2005/8/layout/orgChart1"/>
    <dgm:cxn modelId="{A50142C2-6D48-4AC8-9D06-2FE5C1579E63}" type="presParOf" srcId="{983D74C4-0E6D-43AD-96C1-BFAEB0CF34A6}" destId="{ECC97CDF-DFBF-4B2A-B42E-8816CB3CA006}" srcOrd="0" destOrd="0" presId="urn:microsoft.com/office/officeart/2005/8/layout/orgChart1"/>
    <dgm:cxn modelId="{BFEA83C1-4A6C-4E4D-9660-3B05D210F18E}" type="presParOf" srcId="{ECC97CDF-DFBF-4B2A-B42E-8816CB3CA006}" destId="{6A096905-9CA4-4C8C-AFD0-D70FE8FFC39A}" srcOrd="0" destOrd="0" presId="urn:microsoft.com/office/officeart/2005/8/layout/orgChart1"/>
    <dgm:cxn modelId="{08354034-1FE9-4F55-B8D4-E940F925ED4B}" type="presParOf" srcId="{ECC97CDF-DFBF-4B2A-B42E-8816CB3CA006}" destId="{56E1CF5A-AD17-402A-92D8-933551EED704}" srcOrd="1" destOrd="0" presId="urn:microsoft.com/office/officeart/2005/8/layout/orgChart1"/>
    <dgm:cxn modelId="{A06F1533-8C52-43FC-AA6F-38325EFBC082}" type="presParOf" srcId="{983D74C4-0E6D-43AD-96C1-BFAEB0CF34A6}" destId="{5FB28119-76DB-443A-B125-56F81230960C}" srcOrd="1" destOrd="0" presId="urn:microsoft.com/office/officeart/2005/8/layout/orgChart1"/>
    <dgm:cxn modelId="{856CB8AB-963C-4A8A-83A7-624A0DDA11D2}" type="presParOf" srcId="{983D74C4-0E6D-43AD-96C1-BFAEB0CF34A6}" destId="{785C273E-525C-4600-B5FB-EA7466143BD4}" srcOrd="2" destOrd="0" presId="urn:microsoft.com/office/officeart/2005/8/layout/orgChart1"/>
    <dgm:cxn modelId="{068089FB-7858-409C-A1FB-F813D095A72B}" type="presParOf" srcId="{0CEB2766-30F9-46BC-B664-C8E1620FB9B0}" destId="{7ED3B886-6D77-4605-8451-CCB56245E63B}" srcOrd="2" destOrd="0" presId="urn:microsoft.com/office/officeart/2005/8/layout/orgChart1"/>
    <dgm:cxn modelId="{E4314F4E-ADF0-46ED-A24A-192816CF4BCF}" type="presParOf" srcId="{49538B66-028A-4612-A839-8DC4011DEE10}" destId="{F60B1321-98C2-467D-BA3D-8DF0770C6EF4}" srcOrd="2" destOrd="0" presId="urn:microsoft.com/office/officeart/2005/8/layout/orgChart1"/>
    <dgm:cxn modelId="{0FD74BC7-D78F-4490-A34B-3E4436A80864}" type="presParOf" srcId="{ABD837A8-AAE8-4A49-B0B7-B15DFD094D16}" destId="{492F4D7C-D8F7-40D1-984C-3352CF9161EC}" srcOrd="2" destOrd="0" presId="urn:microsoft.com/office/officeart/2005/8/layout/orgChart1"/>
    <dgm:cxn modelId="{E04E8FBE-73EF-4998-8D17-65516C89D8B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B4D450C1-84D4-432D-B8DF-3865DA2B2153}" type="presOf" srcId="{F703D087-E0E7-4964-89D9-C54985F6A02C}" destId="{1D20635F-232A-435B-A127-80E62CF29CD9}" srcOrd="0" destOrd="0" presId="urn:microsoft.com/office/officeart/2005/8/layout/orgChart1"/>
    <dgm:cxn modelId="{D7072651-6F80-4689-BCA1-664542D6CE94}" type="presOf" srcId="{FCBA488B-9379-4F1B-892B-A28167B00863}" destId="{96FB7488-074D-46D9-AE79-0AED4196BDC6}" srcOrd="1" destOrd="0" presId="urn:microsoft.com/office/officeart/2005/8/layout/orgChart1"/>
    <dgm:cxn modelId="{10334488-7D79-481C-B01B-47ACA0EE8B8E}" type="presOf" srcId="{BF6369B4-C7FC-48BE-8557-58DD6C7CB978}" destId="{6A096905-9CA4-4C8C-AFD0-D70FE8FFC39A}" srcOrd="0" destOrd="0" presId="urn:microsoft.com/office/officeart/2005/8/layout/orgChart1"/>
    <dgm:cxn modelId="{37F932EB-A9DE-4485-8289-2307C118A399}" type="presOf" srcId="{30B491EF-D6AA-41ED-9CF5-86D4CE5F11F7}" destId="{71FED466-6470-4C3D-8ED9-FE1056355FF5}"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46D1E8FD-4906-4D56-8379-D54E0C542A54}" type="presOf" srcId="{82466762-97D7-4752-95D6-1EA96F082D9A}" destId="{A9C0AD86-A574-40E2-811A-0155D034682E}"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6F6EA13A-B11D-43B5-8EF0-7980C524D928}" type="presOf" srcId="{F184975E-349A-4CBF-BB39-EC3617665101}" destId="{32F37680-2EC4-46FD-A52C-B6EA003ED307}" srcOrd="1" destOrd="0" presId="urn:microsoft.com/office/officeart/2005/8/layout/orgChart1"/>
    <dgm:cxn modelId="{955FF246-54BC-489E-87DE-11B03D4A4468}" type="presOf" srcId="{3B86EE78-4949-4B96-A226-46AE6C880DFC}" destId="{EF3F4C50-4436-47DE-AF21-D342B2399602}" srcOrd="0" destOrd="0" presId="urn:microsoft.com/office/officeart/2005/8/layout/orgChart1"/>
    <dgm:cxn modelId="{E7AB5855-4A20-4782-8E94-F6CDC130962E}" type="presOf" srcId="{9941FE08-370F-4C0B-B7C0-884491FBACBA}" destId="{A868FCB6-B149-45A8-89E7-F2D886F9A2E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464B0093-D69C-45C1-B893-05E6B85344AC}" type="presOf" srcId="{C43D2E28-0C1D-4816-8555-5F7DD35B3317}" destId="{7D1891B7-71E1-4466-9AD6-9E0CB6C68BCF}" srcOrd="1" destOrd="0" presId="urn:microsoft.com/office/officeart/2005/8/layout/orgChart1"/>
    <dgm:cxn modelId="{52110BE2-8FCD-4827-81C1-55591D00E9CE}" type="presOf" srcId="{D7E9DDF7-C64D-4FB2-BD8B-582A5976CE68}" destId="{4F536BCA-E3AE-4A22-8BBB-E20DB7A2B3BC}" srcOrd="0" destOrd="0" presId="urn:microsoft.com/office/officeart/2005/8/layout/orgChart1"/>
    <dgm:cxn modelId="{A5F97CD6-6DD4-4690-AE11-79202974DF80}" type="presOf" srcId="{07F2CDD9-1A3B-4040-9997-46948BF1F146}" destId="{171FAA40-658F-40AE-886D-668F6A84496F}" srcOrd="0" destOrd="0" presId="urn:microsoft.com/office/officeart/2005/8/layout/orgChart1"/>
    <dgm:cxn modelId="{9CD0FB1B-7509-4BF6-8D2B-E29D7E9FB11B}" type="presOf" srcId="{531AE681-58F1-42E7-B95C-27968BFB14E7}" destId="{3B6FE21B-5573-4BBF-A262-9925E88E6771}"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0851FF8E-7B63-48C1-90C3-272765D932CD}" type="presOf" srcId="{F184975E-349A-4CBF-BB39-EC3617665101}" destId="{6602648A-DCC2-438B-BFA7-C82CD52913EB}" srcOrd="0" destOrd="0" presId="urn:microsoft.com/office/officeart/2005/8/layout/orgChart1"/>
    <dgm:cxn modelId="{9F87215C-1B34-4394-A1BE-DF2C2E458DB2}" type="presOf" srcId="{9941FE08-370F-4C0B-B7C0-884491FBACBA}" destId="{CB0FD2B3-98E1-4C63-95F2-24D1480A7A61}" srcOrd="0" destOrd="0" presId="urn:microsoft.com/office/officeart/2005/8/layout/orgChart1"/>
    <dgm:cxn modelId="{EB4C1A57-44D1-4545-ABE6-1749E8321784}" type="presOf" srcId="{C07B5558-B5FE-4033-9577-DFA2DCB46ABC}" destId="{9C74B01B-7088-4A33-8303-445D6CC28277}" srcOrd="0"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453018BC-C645-4CDD-B680-0B109E4A5268}" type="presOf" srcId="{30B491EF-D6AA-41ED-9CF5-86D4CE5F11F7}" destId="{92838054-8647-4A29-AE4D-9E1451370928}"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904D87D2-45D1-452B-9C52-5D6FCCF6267F}" type="presOf" srcId="{BF6369B4-C7FC-48BE-8557-58DD6C7CB978}" destId="{56E1CF5A-AD17-402A-92D8-933551EED704}" srcOrd="1" destOrd="0" presId="urn:microsoft.com/office/officeart/2005/8/layout/orgChart1"/>
    <dgm:cxn modelId="{B4AE9663-C904-4F9E-A5DD-DDB4065C7756}" type="presOf" srcId="{F48ECA67-F44F-4F2B-BE4B-265E2A06353D}" destId="{2AF6B637-314B-4CDA-81B9-0566AD26FAED}" srcOrd="0" destOrd="0" presId="urn:microsoft.com/office/officeart/2005/8/layout/orgChart1"/>
    <dgm:cxn modelId="{8511565F-0873-4532-ADDE-4AF54448B0F9}" type="presOf" srcId="{C43D2E28-0C1D-4816-8555-5F7DD35B3317}" destId="{2F0C6C9A-CAF6-4FE9-8ED2-DECEC25ED750}" srcOrd="0" destOrd="0" presId="urn:microsoft.com/office/officeart/2005/8/layout/orgChart1"/>
    <dgm:cxn modelId="{A19D00FE-2353-4EE8-8606-901819CD790E}" type="presOf" srcId="{AADE4F90-6322-4A54-BEFF-AB3ECA0E4F29}" destId="{9CB3ADAB-5D55-4677-BFF6-27AFF3E1DA6F}" srcOrd="0" destOrd="0" presId="urn:microsoft.com/office/officeart/2005/8/layout/orgChart1"/>
    <dgm:cxn modelId="{B38DD4DD-C6BD-4A25-B5DC-83AED255D7A2}" type="presOf" srcId="{4A85E487-6E50-47F8-9BCC-5096A248B99C}" destId="{A1FB83BE-5776-4010-A7A6-7F3F4E731814}" srcOrd="0" destOrd="0" presId="urn:microsoft.com/office/officeart/2005/8/layout/orgChart1"/>
    <dgm:cxn modelId="{F4E6791D-D795-430D-BEDB-C764C226B0B7}" type="presOf" srcId="{3633DFA1-BF3C-4902-BA82-14D2DF83CB7D}" destId="{423DFD63-E907-4C73-B01B-DED6229F22AF}" srcOrd="0" destOrd="0" presId="urn:microsoft.com/office/officeart/2005/8/layout/orgChart1"/>
    <dgm:cxn modelId="{8EA18A1E-A0E9-4899-B472-7959379E23B0}" type="presOf" srcId="{4A85E487-6E50-47F8-9BCC-5096A248B99C}" destId="{FDF8D85E-94CD-44D9-A717-09E00C5A1765}" srcOrd="1" destOrd="0" presId="urn:microsoft.com/office/officeart/2005/8/layout/orgChart1"/>
    <dgm:cxn modelId="{A8A6C919-D90F-4A36-B447-362BB65D9307}" type="presOf" srcId="{FCBA488B-9379-4F1B-892B-A28167B00863}" destId="{A637139C-3F30-4B0C-8BC7-BB9F64FF8A5C}"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905B1736-6455-49F4-8A0A-4647A16BD70E}" type="presOf" srcId="{E540E76C-ABB5-4F5F-BC7E-B5E2C2F51C06}" destId="{FAA1C841-3AC5-4812-88ED-B06D7F815F09}" srcOrd="0" destOrd="0" presId="urn:microsoft.com/office/officeart/2005/8/layout/orgChart1"/>
    <dgm:cxn modelId="{DF2084E0-E008-4C99-8A40-D9BCE76E4BB6}" type="presOf" srcId="{BB309E08-39F2-4600-AED5-49A2213CBA3E}" destId="{A9212D09-8CF8-4503-AAD0-DF7FCC2B7719}" srcOrd="1" destOrd="0" presId="urn:microsoft.com/office/officeart/2005/8/layout/orgChart1"/>
    <dgm:cxn modelId="{859519EC-C820-4D15-A9D7-CB9FEA401A8B}" type="presOf" srcId="{F48ECA67-F44F-4F2B-BE4B-265E2A06353D}" destId="{ECFF678D-DD92-4733-9936-48F524EC96D3}"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25A5A2F4-2740-4234-B9BA-38A0964B80A6}" type="presOf" srcId="{3AB46ACC-1AFA-475A-8B10-90CDFD73B014}" destId="{00AFFA76-1BB5-4ACD-9922-BB0BB297EF66}"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CE673947-A6DE-4F7F-958C-B559021B9B34}" type="presOf" srcId="{D7E9DDF7-C64D-4FB2-BD8B-582A5976CE68}" destId="{1F4999B4-84D7-4628-9D54-A511E001FB8C}" srcOrd="1" destOrd="0" presId="urn:microsoft.com/office/officeart/2005/8/layout/orgChart1"/>
    <dgm:cxn modelId="{562A6EC9-1A58-431E-9ABD-8798BACB4DC8}" type="presOf" srcId="{BB309E08-39F2-4600-AED5-49A2213CBA3E}" destId="{2076E856-FB22-45E0-A1C3-22CD6EBEE187}" srcOrd="0" destOrd="0" presId="urn:microsoft.com/office/officeart/2005/8/layout/orgChart1"/>
    <dgm:cxn modelId="{58EEA532-9BBB-42B7-B806-3E4C1DF4EB7B}" type="presParOf" srcId="{1D20635F-232A-435B-A127-80E62CF29CD9}" destId="{F48C1AEF-05E5-456C-B8DA-7C1111BD394A}" srcOrd="0" destOrd="0" presId="urn:microsoft.com/office/officeart/2005/8/layout/orgChart1"/>
    <dgm:cxn modelId="{40694196-80BE-42AB-8C15-42B574110C4E}" type="presParOf" srcId="{F48C1AEF-05E5-456C-B8DA-7C1111BD394A}" destId="{EB15D458-A4B7-43A7-B3A5-F6C4748B18A1}" srcOrd="0" destOrd="0" presId="urn:microsoft.com/office/officeart/2005/8/layout/orgChart1"/>
    <dgm:cxn modelId="{45548769-7A61-411D-AE3E-D909F4EAFDE3}" type="presParOf" srcId="{EB15D458-A4B7-43A7-B3A5-F6C4748B18A1}" destId="{2F0C6C9A-CAF6-4FE9-8ED2-DECEC25ED750}" srcOrd="0" destOrd="0" presId="urn:microsoft.com/office/officeart/2005/8/layout/orgChart1"/>
    <dgm:cxn modelId="{B184FB8D-D6DF-4562-93D1-88A6D87A4E58}" type="presParOf" srcId="{EB15D458-A4B7-43A7-B3A5-F6C4748B18A1}" destId="{7D1891B7-71E1-4466-9AD6-9E0CB6C68BCF}" srcOrd="1" destOrd="0" presId="urn:microsoft.com/office/officeart/2005/8/layout/orgChart1"/>
    <dgm:cxn modelId="{C03A20B0-7885-462C-99A3-3560671081AE}" type="presParOf" srcId="{F48C1AEF-05E5-456C-B8DA-7C1111BD394A}" destId="{27326C9C-1BE3-4BBF-AF8A-D767694BBCEC}" srcOrd="1" destOrd="0" presId="urn:microsoft.com/office/officeart/2005/8/layout/orgChart1"/>
    <dgm:cxn modelId="{33354DD2-169A-4DBE-88F9-BEE5688916DB}" type="presParOf" srcId="{27326C9C-1BE3-4BBF-AF8A-D767694BBCEC}" destId="{171FAA40-658F-40AE-886D-668F6A84496F}" srcOrd="0" destOrd="0" presId="urn:microsoft.com/office/officeart/2005/8/layout/orgChart1"/>
    <dgm:cxn modelId="{89450391-17CA-41AF-834B-AE203E4D79A7}" type="presParOf" srcId="{27326C9C-1BE3-4BBF-AF8A-D767694BBCEC}" destId="{ABD837A8-AAE8-4A49-B0B7-B15DFD094D16}" srcOrd="1" destOrd="0" presId="urn:microsoft.com/office/officeart/2005/8/layout/orgChart1"/>
    <dgm:cxn modelId="{F15D4F44-81C3-4969-9C8F-CE2011C11310}" type="presParOf" srcId="{ABD837A8-AAE8-4A49-B0B7-B15DFD094D16}" destId="{43B3588B-D704-4A2F-9B45-D5FC432A835C}" srcOrd="0" destOrd="0" presId="urn:microsoft.com/office/officeart/2005/8/layout/orgChart1"/>
    <dgm:cxn modelId="{52D193AE-AE62-4ECD-9732-F448DD3E2776}" type="presParOf" srcId="{43B3588B-D704-4A2F-9B45-D5FC432A835C}" destId="{CB0FD2B3-98E1-4C63-95F2-24D1480A7A61}" srcOrd="0" destOrd="0" presId="urn:microsoft.com/office/officeart/2005/8/layout/orgChart1"/>
    <dgm:cxn modelId="{30DCABD5-96D0-428D-8B8F-B6D47084F326}" type="presParOf" srcId="{43B3588B-D704-4A2F-9B45-D5FC432A835C}" destId="{A868FCB6-B149-45A8-89E7-F2D886F9A2EF}" srcOrd="1" destOrd="0" presId="urn:microsoft.com/office/officeart/2005/8/layout/orgChart1"/>
    <dgm:cxn modelId="{3F97E215-1C10-4CE8-A8CD-1EF98D1A593D}" type="presParOf" srcId="{ABD837A8-AAE8-4A49-B0B7-B15DFD094D16}" destId="{59DB22D6-C223-4308-9C1B-761C8F8013BB}" srcOrd="1" destOrd="0" presId="urn:microsoft.com/office/officeart/2005/8/layout/orgChart1"/>
    <dgm:cxn modelId="{B94DFC8B-357B-4C69-96DA-984446A0BD45}" type="presParOf" srcId="{59DB22D6-C223-4308-9C1B-761C8F8013BB}" destId="{9C74B01B-7088-4A33-8303-445D6CC28277}" srcOrd="0" destOrd="0" presId="urn:microsoft.com/office/officeart/2005/8/layout/orgChart1"/>
    <dgm:cxn modelId="{8F2A5EA4-0131-4357-968A-9FFE3104FFD4}" type="presParOf" srcId="{59DB22D6-C223-4308-9C1B-761C8F8013BB}" destId="{49538B66-028A-4612-A839-8DC4011DEE10}" srcOrd="1" destOrd="0" presId="urn:microsoft.com/office/officeart/2005/8/layout/orgChart1"/>
    <dgm:cxn modelId="{89D5AC29-DDA7-4009-B38B-2D0251D2392F}" type="presParOf" srcId="{49538B66-028A-4612-A839-8DC4011DEE10}" destId="{A9E97FCF-44A9-427C-A2EA-B9AD29817833}" srcOrd="0" destOrd="0" presId="urn:microsoft.com/office/officeart/2005/8/layout/orgChart1"/>
    <dgm:cxn modelId="{58BF35AF-F18C-4C05-BB03-7004969253E9}" type="presParOf" srcId="{A9E97FCF-44A9-427C-A2EA-B9AD29817833}" destId="{A637139C-3F30-4B0C-8BC7-BB9F64FF8A5C}" srcOrd="0" destOrd="0" presId="urn:microsoft.com/office/officeart/2005/8/layout/orgChart1"/>
    <dgm:cxn modelId="{5E43E76B-3C20-4312-815B-5B6C7F7E27E4}" type="presParOf" srcId="{A9E97FCF-44A9-427C-A2EA-B9AD29817833}" destId="{96FB7488-074D-46D9-AE79-0AED4196BDC6}" srcOrd="1" destOrd="0" presId="urn:microsoft.com/office/officeart/2005/8/layout/orgChart1"/>
    <dgm:cxn modelId="{BB054A45-D942-4D5C-9CBB-86985118A952}" type="presParOf" srcId="{49538B66-028A-4612-A839-8DC4011DEE10}" destId="{67E0231F-7F5B-4541-8ECF-BEE9C02D3A9A}" srcOrd="1" destOrd="0" presId="urn:microsoft.com/office/officeart/2005/8/layout/orgChart1"/>
    <dgm:cxn modelId="{ACDB40AF-78A3-4255-B9CB-9423BE4EE16B}" type="presParOf" srcId="{67E0231F-7F5B-4541-8ECF-BEE9C02D3A9A}" destId="{423DFD63-E907-4C73-B01B-DED6229F22AF}" srcOrd="0" destOrd="0" presId="urn:microsoft.com/office/officeart/2005/8/layout/orgChart1"/>
    <dgm:cxn modelId="{58FDA832-69F8-457C-9D5F-82873DA995F3}" type="presParOf" srcId="{67E0231F-7F5B-4541-8ECF-BEE9C02D3A9A}" destId="{0CEB2766-30F9-46BC-B664-C8E1620FB9B0}" srcOrd="1" destOrd="0" presId="urn:microsoft.com/office/officeart/2005/8/layout/orgChart1"/>
    <dgm:cxn modelId="{5A40FC49-84C6-42B2-93C2-BB6D4DA36D5E}" type="presParOf" srcId="{0CEB2766-30F9-46BC-B664-C8E1620FB9B0}" destId="{848188DE-98EA-4910-ADC2-3AC151B84885}" srcOrd="0" destOrd="0" presId="urn:microsoft.com/office/officeart/2005/8/layout/orgChart1"/>
    <dgm:cxn modelId="{85BB261B-BF36-4DBF-837D-EBA14E75005B}" type="presParOf" srcId="{848188DE-98EA-4910-ADC2-3AC151B84885}" destId="{92838054-8647-4A29-AE4D-9E1451370928}" srcOrd="0" destOrd="0" presId="urn:microsoft.com/office/officeart/2005/8/layout/orgChart1"/>
    <dgm:cxn modelId="{71CCAFFD-A51B-40E5-AC9A-81F68554FAE0}" type="presParOf" srcId="{848188DE-98EA-4910-ADC2-3AC151B84885}" destId="{71FED466-6470-4C3D-8ED9-FE1056355FF5}" srcOrd="1" destOrd="0" presId="urn:microsoft.com/office/officeart/2005/8/layout/orgChart1"/>
    <dgm:cxn modelId="{1F770194-A20B-4B30-A69C-4441E5354CD8}" type="presParOf" srcId="{0CEB2766-30F9-46BC-B664-C8E1620FB9B0}" destId="{300D467E-402B-4D45-869B-9AEF85DCFB79}" srcOrd="1" destOrd="0" presId="urn:microsoft.com/office/officeart/2005/8/layout/orgChart1"/>
    <dgm:cxn modelId="{EAAD04C7-051A-4C79-9AE3-39E965EDC89F}" type="presParOf" srcId="{300D467E-402B-4D45-869B-9AEF85DCFB79}" destId="{00AFFA76-1BB5-4ACD-9922-BB0BB297EF66}" srcOrd="0" destOrd="0" presId="urn:microsoft.com/office/officeart/2005/8/layout/orgChart1"/>
    <dgm:cxn modelId="{28C05F8F-5727-4572-93D1-9F98FB8D6EFC}" type="presParOf" srcId="{300D467E-402B-4D45-869B-9AEF85DCFB79}" destId="{727AA113-BCB6-4C75-B9F8-50E1742515D4}" srcOrd="1" destOrd="0" presId="urn:microsoft.com/office/officeart/2005/8/layout/orgChart1"/>
    <dgm:cxn modelId="{B4FA0EBF-8518-46A5-8773-E67EA1A797CC}" type="presParOf" srcId="{727AA113-BCB6-4C75-B9F8-50E1742515D4}" destId="{920A6AD6-DEA9-4931-AB0A-5D34F1B73CEA}" srcOrd="0" destOrd="0" presId="urn:microsoft.com/office/officeart/2005/8/layout/orgChart1"/>
    <dgm:cxn modelId="{B392C0F5-512A-4BDF-B55B-E240C69778C7}" type="presParOf" srcId="{920A6AD6-DEA9-4931-AB0A-5D34F1B73CEA}" destId="{2076E856-FB22-45E0-A1C3-22CD6EBEE187}" srcOrd="0" destOrd="0" presId="urn:microsoft.com/office/officeart/2005/8/layout/orgChart1"/>
    <dgm:cxn modelId="{039BF2D4-DF1A-4E74-A6FE-43B6BBDC2FD4}" type="presParOf" srcId="{920A6AD6-DEA9-4931-AB0A-5D34F1B73CEA}" destId="{A9212D09-8CF8-4503-AAD0-DF7FCC2B7719}" srcOrd="1" destOrd="0" presId="urn:microsoft.com/office/officeart/2005/8/layout/orgChart1"/>
    <dgm:cxn modelId="{0322007F-24BE-4993-B3C2-340B577E92C4}" type="presParOf" srcId="{727AA113-BCB6-4C75-B9F8-50E1742515D4}" destId="{AFD0DFE5-2F62-49CA-9B2C-85D1F0E890B0}" srcOrd="1" destOrd="0" presId="urn:microsoft.com/office/officeart/2005/8/layout/orgChart1"/>
    <dgm:cxn modelId="{78A48A9F-1AF0-48BC-A45D-228F89D7BF3C}" type="presParOf" srcId="{727AA113-BCB6-4C75-B9F8-50E1742515D4}" destId="{D368E159-303D-4535-9E39-7FCB89437992}" srcOrd="2" destOrd="0" presId="urn:microsoft.com/office/officeart/2005/8/layout/orgChart1"/>
    <dgm:cxn modelId="{267CE921-34C1-4622-AA69-D3646C67931E}" type="presParOf" srcId="{300D467E-402B-4D45-869B-9AEF85DCFB79}" destId="{3B6FE21B-5573-4BBF-A262-9925E88E6771}" srcOrd="2" destOrd="0" presId="urn:microsoft.com/office/officeart/2005/8/layout/orgChart1"/>
    <dgm:cxn modelId="{CCAE4760-6705-4801-B1D1-2856ECAD7EFB}" type="presParOf" srcId="{300D467E-402B-4D45-869B-9AEF85DCFB79}" destId="{00078312-35A5-49F3-B6BA-D487E97B271F}" srcOrd="3" destOrd="0" presId="urn:microsoft.com/office/officeart/2005/8/layout/orgChart1"/>
    <dgm:cxn modelId="{05DBBFB7-3C8E-4FB5-8E92-F84A538A6FCD}" type="presParOf" srcId="{00078312-35A5-49F3-B6BA-D487E97B271F}" destId="{66831F75-0BB8-4A89-A81C-D9177F7D4D3C}" srcOrd="0" destOrd="0" presId="urn:microsoft.com/office/officeart/2005/8/layout/orgChart1"/>
    <dgm:cxn modelId="{E0E2C329-3280-49FE-A2D1-99115598B05E}" type="presParOf" srcId="{66831F75-0BB8-4A89-A81C-D9177F7D4D3C}" destId="{A1FB83BE-5776-4010-A7A6-7F3F4E731814}" srcOrd="0" destOrd="0" presId="urn:microsoft.com/office/officeart/2005/8/layout/orgChart1"/>
    <dgm:cxn modelId="{EC5D2ED5-2995-4FD7-9130-1D44FD493FF7}" type="presParOf" srcId="{66831F75-0BB8-4A89-A81C-D9177F7D4D3C}" destId="{FDF8D85E-94CD-44D9-A717-09E00C5A1765}" srcOrd="1" destOrd="0" presId="urn:microsoft.com/office/officeart/2005/8/layout/orgChart1"/>
    <dgm:cxn modelId="{8DAB0DB6-FD6C-45F9-B7A4-6C521FF3DD23}" type="presParOf" srcId="{00078312-35A5-49F3-B6BA-D487E97B271F}" destId="{03CB1262-BA64-4EB6-8B4F-3F6C180FC9D1}" srcOrd="1" destOrd="0" presId="urn:microsoft.com/office/officeart/2005/8/layout/orgChart1"/>
    <dgm:cxn modelId="{E2C4FC64-AEA0-4798-9DFD-308BE9042BCD}" type="presParOf" srcId="{03CB1262-BA64-4EB6-8B4F-3F6C180FC9D1}" destId="{EF3F4C50-4436-47DE-AF21-D342B2399602}" srcOrd="0" destOrd="0" presId="urn:microsoft.com/office/officeart/2005/8/layout/orgChart1"/>
    <dgm:cxn modelId="{6BB764D0-2900-437D-95AE-9CED23478FBC}" type="presParOf" srcId="{03CB1262-BA64-4EB6-8B4F-3F6C180FC9D1}" destId="{30D95FE3-5285-46C1-9113-1D8BECFBEAE4}" srcOrd="1" destOrd="0" presId="urn:microsoft.com/office/officeart/2005/8/layout/orgChart1"/>
    <dgm:cxn modelId="{218390FE-D120-4A9A-AD97-655BF3ED0351}" type="presParOf" srcId="{30D95FE3-5285-46C1-9113-1D8BECFBEAE4}" destId="{C8AEC35E-3CEB-4281-9CCD-755F0587BEBB}" srcOrd="0" destOrd="0" presId="urn:microsoft.com/office/officeart/2005/8/layout/orgChart1"/>
    <dgm:cxn modelId="{987F59C3-EDE5-4445-B553-7ACBF70631D0}" type="presParOf" srcId="{C8AEC35E-3CEB-4281-9CCD-755F0587BEBB}" destId="{4F536BCA-E3AE-4A22-8BBB-E20DB7A2B3BC}" srcOrd="0" destOrd="0" presId="urn:microsoft.com/office/officeart/2005/8/layout/orgChart1"/>
    <dgm:cxn modelId="{14072366-80A1-4EE9-8689-3B1032928C68}" type="presParOf" srcId="{C8AEC35E-3CEB-4281-9CCD-755F0587BEBB}" destId="{1F4999B4-84D7-4628-9D54-A511E001FB8C}" srcOrd="1" destOrd="0" presId="urn:microsoft.com/office/officeart/2005/8/layout/orgChart1"/>
    <dgm:cxn modelId="{6E64F084-2A59-49E7-84C8-5EAD64CA11BD}" type="presParOf" srcId="{30D95FE3-5285-46C1-9113-1D8BECFBEAE4}" destId="{552D2337-8CC9-41F0-86BF-B633A60DD670}" srcOrd="1" destOrd="0" presId="urn:microsoft.com/office/officeart/2005/8/layout/orgChart1"/>
    <dgm:cxn modelId="{EF0445D9-BF13-49FA-BAD5-3F7DA1416EA1}" type="presParOf" srcId="{552D2337-8CC9-41F0-86BF-B633A60DD670}" destId="{9CB3ADAB-5D55-4677-BFF6-27AFF3E1DA6F}" srcOrd="0" destOrd="0" presId="urn:microsoft.com/office/officeart/2005/8/layout/orgChart1"/>
    <dgm:cxn modelId="{42414A1E-3EB4-4A2C-A951-EB3094E9D6A4}" type="presParOf" srcId="{552D2337-8CC9-41F0-86BF-B633A60DD670}" destId="{EA08347B-9B08-405B-A7B3-D141F69D4843}" srcOrd="1" destOrd="0" presId="urn:microsoft.com/office/officeart/2005/8/layout/orgChart1"/>
    <dgm:cxn modelId="{A4739A97-320C-4ADC-BC11-2C63188B0620}" type="presParOf" srcId="{EA08347B-9B08-405B-A7B3-D141F69D4843}" destId="{F5DFE1B9-B867-4C17-8A02-D0F1DE9FD739}" srcOrd="0" destOrd="0" presId="urn:microsoft.com/office/officeart/2005/8/layout/orgChart1"/>
    <dgm:cxn modelId="{9268AB6D-7F37-4A3D-9136-2915745EE253}" type="presParOf" srcId="{F5DFE1B9-B867-4C17-8A02-D0F1DE9FD739}" destId="{2AF6B637-314B-4CDA-81B9-0566AD26FAED}" srcOrd="0" destOrd="0" presId="urn:microsoft.com/office/officeart/2005/8/layout/orgChart1"/>
    <dgm:cxn modelId="{C15C7F9D-6E30-4AE2-8747-38A1DDAB5C3F}" type="presParOf" srcId="{F5DFE1B9-B867-4C17-8A02-D0F1DE9FD739}" destId="{ECFF678D-DD92-4733-9936-48F524EC96D3}" srcOrd="1" destOrd="0" presId="urn:microsoft.com/office/officeart/2005/8/layout/orgChart1"/>
    <dgm:cxn modelId="{5CC1289B-BE67-4C19-BF7F-C497582927F1}" type="presParOf" srcId="{EA08347B-9B08-405B-A7B3-D141F69D4843}" destId="{5FBD440D-B8DD-4B3C-AD54-E59A303D8A7E}" srcOrd="1" destOrd="0" presId="urn:microsoft.com/office/officeart/2005/8/layout/orgChart1"/>
    <dgm:cxn modelId="{9BF82AED-349F-42CB-8311-C8D8D0D5A131}" type="presParOf" srcId="{5FBD440D-B8DD-4B3C-AD54-E59A303D8A7E}" destId="{FAA1C841-3AC5-4812-88ED-B06D7F815F09}" srcOrd="0" destOrd="0" presId="urn:microsoft.com/office/officeart/2005/8/layout/orgChart1"/>
    <dgm:cxn modelId="{4C2A76E2-AB04-44C8-83F7-1997B05A946E}" type="presParOf" srcId="{5FBD440D-B8DD-4B3C-AD54-E59A303D8A7E}" destId="{F18EA8FC-B0A0-4488-A183-B01B25486CB3}" srcOrd="1" destOrd="0" presId="urn:microsoft.com/office/officeart/2005/8/layout/orgChart1"/>
    <dgm:cxn modelId="{54A9D7CE-D57E-43E8-B1D9-2101AB49CF3B}" type="presParOf" srcId="{F18EA8FC-B0A0-4488-A183-B01B25486CB3}" destId="{CD91D3B0-6E30-4DF7-B3D2-5F05E735257D}" srcOrd="0" destOrd="0" presId="urn:microsoft.com/office/officeart/2005/8/layout/orgChart1"/>
    <dgm:cxn modelId="{A6363D92-D431-4A5B-97C3-81039ED36D10}" type="presParOf" srcId="{CD91D3B0-6E30-4DF7-B3D2-5F05E735257D}" destId="{6602648A-DCC2-438B-BFA7-C82CD52913EB}" srcOrd="0" destOrd="0" presId="urn:microsoft.com/office/officeart/2005/8/layout/orgChart1"/>
    <dgm:cxn modelId="{086721F5-8BCB-494E-95A7-D10CB619A966}" type="presParOf" srcId="{CD91D3B0-6E30-4DF7-B3D2-5F05E735257D}" destId="{32F37680-2EC4-46FD-A52C-B6EA003ED307}" srcOrd="1" destOrd="0" presId="urn:microsoft.com/office/officeart/2005/8/layout/orgChart1"/>
    <dgm:cxn modelId="{2A44A6B3-E3A6-43AC-859D-FEA18A5CC1F2}" type="presParOf" srcId="{F18EA8FC-B0A0-4488-A183-B01B25486CB3}" destId="{A15D7975-2CF7-4E13-BF76-D8AEF82DC8FC}" srcOrd="1" destOrd="0" presId="urn:microsoft.com/office/officeart/2005/8/layout/orgChart1"/>
    <dgm:cxn modelId="{3435FEDC-826E-4D61-AE3C-3F5606C875B9}" type="presParOf" srcId="{F18EA8FC-B0A0-4488-A183-B01B25486CB3}" destId="{FA880320-070C-4464-8F9D-AB7DB30487B9}" srcOrd="2" destOrd="0" presId="urn:microsoft.com/office/officeart/2005/8/layout/orgChart1"/>
    <dgm:cxn modelId="{EA7EE5CE-1DB2-4035-AB4C-591323273F99}" type="presParOf" srcId="{EA08347B-9B08-405B-A7B3-D141F69D4843}" destId="{DB5F87B0-1E14-4435-B880-BD4F7D5EC7F5}" srcOrd="2" destOrd="0" presId="urn:microsoft.com/office/officeart/2005/8/layout/orgChart1"/>
    <dgm:cxn modelId="{16E4021C-5B15-46F7-949E-01A5CD67C969}" type="presParOf" srcId="{30D95FE3-5285-46C1-9113-1D8BECFBEAE4}" destId="{873EF617-F0CB-4EC8-A5A3-C8609637817C}" srcOrd="2" destOrd="0" presId="urn:microsoft.com/office/officeart/2005/8/layout/orgChart1"/>
    <dgm:cxn modelId="{5711C1C9-E3CB-4AF4-8F7D-B98525699C0A}" type="presParOf" srcId="{00078312-35A5-49F3-B6BA-D487E97B271F}" destId="{F04297A6-FBDB-4A4D-ABD9-8DFF3B6640C2}" srcOrd="2" destOrd="0" presId="urn:microsoft.com/office/officeart/2005/8/layout/orgChart1"/>
    <dgm:cxn modelId="{A617A7D1-80F2-4AD9-B8FD-EC82C13C8236}" type="presParOf" srcId="{300D467E-402B-4D45-869B-9AEF85DCFB79}" destId="{A9C0AD86-A574-40E2-811A-0155D034682E}" srcOrd="4" destOrd="0" presId="urn:microsoft.com/office/officeart/2005/8/layout/orgChart1"/>
    <dgm:cxn modelId="{58FC1530-05F1-4C4F-A7FC-5E57BB27598C}" type="presParOf" srcId="{300D467E-402B-4D45-869B-9AEF85DCFB79}" destId="{983D74C4-0E6D-43AD-96C1-BFAEB0CF34A6}" srcOrd="5" destOrd="0" presId="urn:microsoft.com/office/officeart/2005/8/layout/orgChart1"/>
    <dgm:cxn modelId="{DFFFC929-DA02-4E7A-9ADA-E29EDB5CF0F4}" type="presParOf" srcId="{983D74C4-0E6D-43AD-96C1-BFAEB0CF34A6}" destId="{ECC97CDF-DFBF-4B2A-B42E-8816CB3CA006}" srcOrd="0" destOrd="0" presId="urn:microsoft.com/office/officeart/2005/8/layout/orgChart1"/>
    <dgm:cxn modelId="{3FAD03DF-7047-48FA-A49F-A9924F502788}" type="presParOf" srcId="{ECC97CDF-DFBF-4B2A-B42E-8816CB3CA006}" destId="{6A096905-9CA4-4C8C-AFD0-D70FE8FFC39A}" srcOrd="0" destOrd="0" presId="urn:microsoft.com/office/officeart/2005/8/layout/orgChart1"/>
    <dgm:cxn modelId="{BE0AB679-2123-40F4-97EE-71E9ACBED91D}" type="presParOf" srcId="{ECC97CDF-DFBF-4B2A-B42E-8816CB3CA006}" destId="{56E1CF5A-AD17-402A-92D8-933551EED704}" srcOrd="1" destOrd="0" presId="urn:microsoft.com/office/officeart/2005/8/layout/orgChart1"/>
    <dgm:cxn modelId="{E248EAAC-F53F-43D9-A550-6005B690AD7D}" type="presParOf" srcId="{983D74C4-0E6D-43AD-96C1-BFAEB0CF34A6}" destId="{5FB28119-76DB-443A-B125-56F81230960C}" srcOrd="1" destOrd="0" presId="urn:microsoft.com/office/officeart/2005/8/layout/orgChart1"/>
    <dgm:cxn modelId="{80A4D907-C1A4-4DE2-B2E1-2EE56EE0BAA4}" type="presParOf" srcId="{983D74C4-0E6D-43AD-96C1-BFAEB0CF34A6}" destId="{785C273E-525C-4600-B5FB-EA7466143BD4}" srcOrd="2" destOrd="0" presId="urn:microsoft.com/office/officeart/2005/8/layout/orgChart1"/>
    <dgm:cxn modelId="{19B03B64-54B7-4706-86E1-A167C63B8198}" type="presParOf" srcId="{0CEB2766-30F9-46BC-B664-C8E1620FB9B0}" destId="{7ED3B886-6D77-4605-8451-CCB56245E63B}" srcOrd="2" destOrd="0" presId="urn:microsoft.com/office/officeart/2005/8/layout/orgChart1"/>
    <dgm:cxn modelId="{A8440B4F-6965-4C13-B5FC-F6E850A9DFBB}" type="presParOf" srcId="{49538B66-028A-4612-A839-8DC4011DEE10}" destId="{F60B1321-98C2-467D-BA3D-8DF0770C6EF4}" srcOrd="2" destOrd="0" presId="urn:microsoft.com/office/officeart/2005/8/layout/orgChart1"/>
    <dgm:cxn modelId="{6F5EC7F2-BC42-40C7-A13B-C0D5FFECFA59}" type="presParOf" srcId="{ABD837A8-AAE8-4A49-B0B7-B15DFD094D16}" destId="{492F4D7C-D8F7-40D1-984C-3352CF9161EC}" srcOrd="2" destOrd="0" presId="urn:microsoft.com/office/officeart/2005/8/layout/orgChart1"/>
    <dgm:cxn modelId="{274B5BF4-3E6C-44F0-B547-BAEEB3B27A30}"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6DE96801-5F71-46E5-9414-3C9E1A29ABCA}" type="presOf" srcId="{3633DFA1-BF3C-4902-BA82-14D2DF83CB7D}" destId="{423DFD63-E907-4C73-B01B-DED6229F22AF}" srcOrd="0" destOrd="0" presId="urn:microsoft.com/office/officeart/2005/8/layout/orgChart1"/>
    <dgm:cxn modelId="{F325834B-421B-4888-95C3-8A8E616390FB}" type="presOf" srcId="{C43D2E28-0C1D-4816-8555-5F7DD35B3317}" destId="{2F0C6C9A-CAF6-4FE9-8ED2-DECEC25ED750}" srcOrd="0" destOrd="0" presId="urn:microsoft.com/office/officeart/2005/8/layout/orgChart1"/>
    <dgm:cxn modelId="{A312480C-6AE5-487F-8F84-91AFFD5DB534}" type="presOf" srcId="{F184975E-349A-4CBF-BB39-EC3617665101}" destId="{32F37680-2EC4-46FD-A52C-B6EA003ED307}" srcOrd="1" destOrd="0" presId="urn:microsoft.com/office/officeart/2005/8/layout/orgChart1"/>
    <dgm:cxn modelId="{DC2968BE-68B3-487E-8954-0B6C5F1FCD82}"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D1A18A42-8D6F-4A66-BEC7-D374AD885F64}" type="presOf" srcId="{FCBA488B-9379-4F1B-892B-A28167B00863}" destId="{96FB7488-074D-46D9-AE79-0AED4196BDC6}" srcOrd="1" destOrd="0" presId="urn:microsoft.com/office/officeart/2005/8/layout/orgChart1"/>
    <dgm:cxn modelId="{D9708E25-2422-4A0E-AFEE-FBA050BD5C49}" type="presOf" srcId="{C43D2E28-0C1D-4816-8555-5F7DD35B3317}" destId="{7D1891B7-71E1-4466-9AD6-9E0CB6C68BCF}" srcOrd="1"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C033CED2-AD3B-47D9-80C9-EAA61C2FCF3F}" type="presOf" srcId="{FCBA488B-9379-4F1B-892B-A28167B00863}" destId="{A637139C-3F30-4B0C-8BC7-BB9F64FF8A5C}" srcOrd="0" destOrd="0" presId="urn:microsoft.com/office/officeart/2005/8/layout/orgChart1"/>
    <dgm:cxn modelId="{687CF7C6-87A0-477F-ABE3-823B35CD6B24}" type="presOf" srcId="{BF6369B4-C7FC-48BE-8557-58DD6C7CB978}" destId="{56E1CF5A-AD17-402A-92D8-933551EED704}" srcOrd="1" destOrd="0" presId="urn:microsoft.com/office/officeart/2005/8/layout/orgChart1"/>
    <dgm:cxn modelId="{524323A5-BF73-48BF-B310-1E72052DB690}" type="presOf" srcId="{4A85E487-6E50-47F8-9BCC-5096A248B99C}" destId="{A1FB83BE-5776-4010-A7A6-7F3F4E731814}" srcOrd="0" destOrd="0" presId="urn:microsoft.com/office/officeart/2005/8/layout/orgChart1"/>
    <dgm:cxn modelId="{A17EC15D-E9E6-4B72-B07E-1E47EE53FBFB}" type="presOf" srcId="{30B491EF-D6AA-41ED-9CF5-86D4CE5F11F7}" destId="{71FED466-6470-4C3D-8ED9-FE1056355FF5}" srcOrd="1" destOrd="0" presId="urn:microsoft.com/office/officeart/2005/8/layout/orgChart1"/>
    <dgm:cxn modelId="{4AF7E75B-294B-4408-9E30-D82CD42A4CA3}" type="presOf" srcId="{4A85E487-6E50-47F8-9BCC-5096A248B99C}" destId="{FDF8D85E-94CD-44D9-A717-09E00C5A176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4FFA9A23-A9FA-432F-9AEA-9DD136F44171}" type="presOf" srcId="{D7E9DDF7-C64D-4FB2-BD8B-582A5976CE68}" destId="{1F4999B4-84D7-4628-9D54-A511E001FB8C}" srcOrd="1" destOrd="0" presId="urn:microsoft.com/office/officeart/2005/8/layout/orgChart1"/>
    <dgm:cxn modelId="{B0EA61B2-F4EF-4198-8A44-DE60B6E6D1ED}" type="presOf" srcId="{9941FE08-370F-4C0B-B7C0-884491FBACBA}" destId="{CB0FD2B3-98E1-4C63-95F2-24D1480A7A61}" srcOrd="0" destOrd="0" presId="urn:microsoft.com/office/officeart/2005/8/layout/orgChart1"/>
    <dgm:cxn modelId="{BDE8F2CB-624E-4672-938C-90081F608DD5}" type="presOf" srcId="{3AB46ACC-1AFA-475A-8B10-90CDFD73B014}" destId="{00AFFA76-1BB5-4ACD-9922-BB0BB297EF66}"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F9A4D2A5-C53F-4C79-B658-D40EFE0A37FB}" type="presOf" srcId="{531AE681-58F1-42E7-B95C-27968BFB14E7}" destId="{3B6FE21B-5573-4BBF-A262-9925E88E6771}" srcOrd="0" destOrd="0" presId="urn:microsoft.com/office/officeart/2005/8/layout/orgChart1"/>
    <dgm:cxn modelId="{10981993-C1EF-4382-9C57-8CC82F218269}" type="presOf" srcId="{E540E76C-ABB5-4F5F-BC7E-B5E2C2F51C06}" destId="{FAA1C841-3AC5-4812-88ED-B06D7F815F09}" srcOrd="0" destOrd="0" presId="urn:microsoft.com/office/officeart/2005/8/layout/orgChart1"/>
    <dgm:cxn modelId="{A19C4986-1184-492B-940A-8C2B50F72A87}" type="presOf" srcId="{9941FE08-370F-4C0B-B7C0-884491FBACBA}" destId="{A868FCB6-B149-45A8-89E7-F2D886F9A2EF}" srcOrd="1" destOrd="0" presId="urn:microsoft.com/office/officeart/2005/8/layout/orgChart1"/>
    <dgm:cxn modelId="{D4B2A699-7F6C-4BFB-A0A0-E3CFF3A74FD6}" type="presOf" srcId="{D7E9DDF7-C64D-4FB2-BD8B-582A5976CE68}" destId="{4F536BCA-E3AE-4A22-8BBB-E20DB7A2B3BC}" srcOrd="0" destOrd="0" presId="urn:microsoft.com/office/officeart/2005/8/layout/orgChart1"/>
    <dgm:cxn modelId="{549240D2-2097-4DD5-BD68-915FA2AC9B2C}" type="presOf" srcId="{F48ECA67-F44F-4F2B-BE4B-265E2A06353D}" destId="{ECFF678D-DD92-4733-9936-48F524EC96D3}" srcOrd="1" destOrd="0" presId="urn:microsoft.com/office/officeart/2005/8/layout/orgChart1"/>
    <dgm:cxn modelId="{B1101D12-6A3F-4FF1-9154-92DED71DF394}" type="presOf" srcId="{BB309E08-39F2-4600-AED5-49A2213CBA3E}" destId="{2076E856-FB22-45E0-A1C3-22CD6EBEE187}" srcOrd="0" destOrd="0" presId="urn:microsoft.com/office/officeart/2005/8/layout/orgChart1"/>
    <dgm:cxn modelId="{BC59908A-92FE-4CB7-9D25-8D60A8DB2CB4}" type="presOf" srcId="{3B86EE78-4949-4B96-A226-46AE6C880DFC}" destId="{EF3F4C50-4436-47DE-AF21-D342B2399602}" srcOrd="0" destOrd="0" presId="urn:microsoft.com/office/officeart/2005/8/layout/orgChart1"/>
    <dgm:cxn modelId="{F47A250A-841D-4DCE-9019-C174DA61670E}" type="presOf" srcId="{07F2CDD9-1A3B-4040-9997-46948BF1F146}" destId="{171FAA40-658F-40AE-886D-668F6A84496F}" srcOrd="0" destOrd="0" presId="urn:microsoft.com/office/officeart/2005/8/layout/orgChart1"/>
    <dgm:cxn modelId="{F5FC019B-DBE0-4A9E-8F38-E9E639484BAD}" type="presOf" srcId="{F48ECA67-F44F-4F2B-BE4B-265E2A06353D}" destId="{2AF6B637-314B-4CDA-81B9-0566AD26FAED}"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DFB48F1-39C1-42A1-BA9A-70692285207D}" type="presOf" srcId="{F184975E-349A-4CBF-BB39-EC3617665101}" destId="{6602648A-DCC2-438B-BFA7-C82CD52913EB}" srcOrd="0" destOrd="0" presId="urn:microsoft.com/office/officeart/2005/8/layout/orgChart1"/>
    <dgm:cxn modelId="{0A26C24F-800E-4F90-9AE2-06A04B51EA95}" type="presOf" srcId="{BB309E08-39F2-4600-AED5-49A2213CBA3E}" destId="{A9212D09-8CF8-4503-AAD0-DF7FCC2B7719}" srcOrd="1" destOrd="0" presId="urn:microsoft.com/office/officeart/2005/8/layout/orgChart1"/>
    <dgm:cxn modelId="{758DCD6C-4BC2-4BCB-A7CF-89A800FE4314}" type="presOf" srcId="{C07B5558-B5FE-4033-9577-DFA2DCB46ABC}" destId="{9C74B01B-7088-4A33-8303-445D6CC28277}" srcOrd="0" destOrd="0" presId="urn:microsoft.com/office/officeart/2005/8/layout/orgChart1"/>
    <dgm:cxn modelId="{2D0C5922-162E-4232-A675-E2AEAB4A2E30}" type="presOf" srcId="{BF6369B4-C7FC-48BE-8557-58DD6C7CB978}" destId="{6A096905-9CA4-4C8C-AFD0-D70FE8FFC39A}" srcOrd="0" destOrd="0" presId="urn:microsoft.com/office/officeart/2005/8/layout/orgChart1"/>
    <dgm:cxn modelId="{F9476A8C-2877-4819-825E-3C9232C3508B}"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B3FDF9DB-D42E-45F9-A865-5D8C74AB9F62}" type="presOf" srcId="{82466762-97D7-4752-95D6-1EA96F082D9A}" destId="{A9C0AD86-A574-40E2-811A-0155D034682E}"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951F8D2A-B389-4D26-80F0-09AB3282537A}" type="presOf" srcId="{AADE4F90-6322-4A54-BEFF-AB3ECA0E4F29}" destId="{9CB3ADAB-5D55-4677-BFF6-27AFF3E1DA6F}" srcOrd="0" destOrd="0" presId="urn:microsoft.com/office/officeart/2005/8/layout/orgChart1"/>
    <dgm:cxn modelId="{B63030EA-72E0-4901-B9D3-ED17AA3139CC}" type="presParOf" srcId="{1D20635F-232A-435B-A127-80E62CF29CD9}" destId="{F48C1AEF-05E5-456C-B8DA-7C1111BD394A}" srcOrd="0" destOrd="0" presId="urn:microsoft.com/office/officeart/2005/8/layout/orgChart1"/>
    <dgm:cxn modelId="{9CD68D41-A7CA-43AA-A92D-67A08A9FAF3C}" type="presParOf" srcId="{F48C1AEF-05E5-456C-B8DA-7C1111BD394A}" destId="{EB15D458-A4B7-43A7-B3A5-F6C4748B18A1}" srcOrd="0" destOrd="0" presId="urn:microsoft.com/office/officeart/2005/8/layout/orgChart1"/>
    <dgm:cxn modelId="{35F234DF-20B5-4D0F-B532-11C22A998720}" type="presParOf" srcId="{EB15D458-A4B7-43A7-B3A5-F6C4748B18A1}" destId="{2F0C6C9A-CAF6-4FE9-8ED2-DECEC25ED750}" srcOrd="0" destOrd="0" presId="urn:microsoft.com/office/officeart/2005/8/layout/orgChart1"/>
    <dgm:cxn modelId="{A3F4856B-AA6E-420F-BED1-AECBF69B0212}" type="presParOf" srcId="{EB15D458-A4B7-43A7-B3A5-F6C4748B18A1}" destId="{7D1891B7-71E1-4466-9AD6-9E0CB6C68BCF}" srcOrd="1" destOrd="0" presId="urn:microsoft.com/office/officeart/2005/8/layout/orgChart1"/>
    <dgm:cxn modelId="{FABE46DF-B55C-46CB-B553-04258EBC89DE}" type="presParOf" srcId="{F48C1AEF-05E5-456C-B8DA-7C1111BD394A}" destId="{27326C9C-1BE3-4BBF-AF8A-D767694BBCEC}" srcOrd="1" destOrd="0" presId="urn:microsoft.com/office/officeart/2005/8/layout/orgChart1"/>
    <dgm:cxn modelId="{0AB17623-432A-40BE-862E-0F4BF8991E2D}" type="presParOf" srcId="{27326C9C-1BE3-4BBF-AF8A-D767694BBCEC}" destId="{171FAA40-658F-40AE-886D-668F6A84496F}" srcOrd="0" destOrd="0" presId="urn:microsoft.com/office/officeart/2005/8/layout/orgChart1"/>
    <dgm:cxn modelId="{9B6BBD2F-9C4F-4CF1-964C-F9F2956A4154}" type="presParOf" srcId="{27326C9C-1BE3-4BBF-AF8A-D767694BBCEC}" destId="{ABD837A8-AAE8-4A49-B0B7-B15DFD094D16}" srcOrd="1" destOrd="0" presId="urn:microsoft.com/office/officeart/2005/8/layout/orgChart1"/>
    <dgm:cxn modelId="{B611B271-3430-4970-B8D3-23A6096A1639}" type="presParOf" srcId="{ABD837A8-AAE8-4A49-B0B7-B15DFD094D16}" destId="{43B3588B-D704-4A2F-9B45-D5FC432A835C}" srcOrd="0" destOrd="0" presId="urn:microsoft.com/office/officeart/2005/8/layout/orgChart1"/>
    <dgm:cxn modelId="{66C01D17-2B50-4510-BE25-751D724A9E74}" type="presParOf" srcId="{43B3588B-D704-4A2F-9B45-D5FC432A835C}" destId="{CB0FD2B3-98E1-4C63-95F2-24D1480A7A61}" srcOrd="0" destOrd="0" presId="urn:microsoft.com/office/officeart/2005/8/layout/orgChart1"/>
    <dgm:cxn modelId="{49DB22F0-08D6-413C-A94A-3B00DD2CAC0F}" type="presParOf" srcId="{43B3588B-D704-4A2F-9B45-D5FC432A835C}" destId="{A868FCB6-B149-45A8-89E7-F2D886F9A2EF}" srcOrd="1" destOrd="0" presId="urn:microsoft.com/office/officeart/2005/8/layout/orgChart1"/>
    <dgm:cxn modelId="{478BC0D2-D9FE-43B0-8A92-230187FEEE44}" type="presParOf" srcId="{ABD837A8-AAE8-4A49-B0B7-B15DFD094D16}" destId="{59DB22D6-C223-4308-9C1B-761C8F8013BB}" srcOrd="1" destOrd="0" presId="urn:microsoft.com/office/officeart/2005/8/layout/orgChart1"/>
    <dgm:cxn modelId="{14B34688-C023-4605-9C84-6F6D3AD53BB6}" type="presParOf" srcId="{59DB22D6-C223-4308-9C1B-761C8F8013BB}" destId="{9C74B01B-7088-4A33-8303-445D6CC28277}" srcOrd="0" destOrd="0" presId="urn:microsoft.com/office/officeart/2005/8/layout/orgChart1"/>
    <dgm:cxn modelId="{1282FC95-36CA-4092-8AEB-013DB6C2AFCA}" type="presParOf" srcId="{59DB22D6-C223-4308-9C1B-761C8F8013BB}" destId="{49538B66-028A-4612-A839-8DC4011DEE10}" srcOrd="1" destOrd="0" presId="urn:microsoft.com/office/officeart/2005/8/layout/orgChart1"/>
    <dgm:cxn modelId="{75B69C86-E5E9-4D36-B659-6B2C00C69942}" type="presParOf" srcId="{49538B66-028A-4612-A839-8DC4011DEE10}" destId="{A9E97FCF-44A9-427C-A2EA-B9AD29817833}" srcOrd="0" destOrd="0" presId="urn:microsoft.com/office/officeart/2005/8/layout/orgChart1"/>
    <dgm:cxn modelId="{2F91A052-54CA-46A3-838E-E64B495EF305}" type="presParOf" srcId="{A9E97FCF-44A9-427C-A2EA-B9AD29817833}" destId="{A637139C-3F30-4B0C-8BC7-BB9F64FF8A5C}" srcOrd="0" destOrd="0" presId="urn:microsoft.com/office/officeart/2005/8/layout/orgChart1"/>
    <dgm:cxn modelId="{DA0392BA-9B1B-4AD9-9BDC-B09672AFE65D}" type="presParOf" srcId="{A9E97FCF-44A9-427C-A2EA-B9AD29817833}" destId="{96FB7488-074D-46D9-AE79-0AED4196BDC6}" srcOrd="1" destOrd="0" presId="urn:microsoft.com/office/officeart/2005/8/layout/orgChart1"/>
    <dgm:cxn modelId="{A31F0D51-6645-4646-B5DC-2E003962E789}" type="presParOf" srcId="{49538B66-028A-4612-A839-8DC4011DEE10}" destId="{67E0231F-7F5B-4541-8ECF-BEE9C02D3A9A}" srcOrd="1" destOrd="0" presId="urn:microsoft.com/office/officeart/2005/8/layout/orgChart1"/>
    <dgm:cxn modelId="{8976FE50-97C7-49B4-877B-B07981C4C4FD}" type="presParOf" srcId="{67E0231F-7F5B-4541-8ECF-BEE9C02D3A9A}" destId="{423DFD63-E907-4C73-B01B-DED6229F22AF}" srcOrd="0" destOrd="0" presId="urn:microsoft.com/office/officeart/2005/8/layout/orgChart1"/>
    <dgm:cxn modelId="{00E83C02-C8E5-4C04-ADDB-CC52DE43922B}" type="presParOf" srcId="{67E0231F-7F5B-4541-8ECF-BEE9C02D3A9A}" destId="{0CEB2766-30F9-46BC-B664-C8E1620FB9B0}" srcOrd="1" destOrd="0" presId="urn:microsoft.com/office/officeart/2005/8/layout/orgChart1"/>
    <dgm:cxn modelId="{8EC8D243-546B-49E0-8000-EB39C030C805}" type="presParOf" srcId="{0CEB2766-30F9-46BC-B664-C8E1620FB9B0}" destId="{848188DE-98EA-4910-ADC2-3AC151B84885}" srcOrd="0" destOrd="0" presId="urn:microsoft.com/office/officeart/2005/8/layout/orgChart1"/>
    <dgm:cxn modelId="{361AFBF6-AAAB-4809-B670-258437373CB4}" type="presParOf" srcId="{848188DE-98EA-4910-ADC2-3AC151B84885}" destId="{92838054-8647-4A29-AE4D-9E1451370928}" srcOrd="0" destOrd="0" presId="urn:microsoft.com/office/officeart/2005/8/layout/orgChart1"/>
    <dgm:cxn modelId="{C8217A0B-FD70-48EF-B873-1EA6BFD3C63C}" type="presParOf" srcId="{848188DE-98EA-4910-ADC2-3AC151B84885}" destId="{71FED466-6470-4C3D-8ED9-FE1056355FF5}" srcOrd="1" destOrd="0" presId="urn:microsoft.com/office/officeart/2005/8/layout/orgChart1"/>
    <dgm:cxn modelId="{461BAB91-763B-4102-8C50-DE0CA5744683}" type="presParOf" srcId="{0CEB2766-30F9-46BC-B664-C8E1620FB9B0}" destId="{300D467E-402B-4D45-869B-9AEF85DCFB79}" srcOrd="1" destOrd="0" presId="urn:microsoft.com/office/officeart/2005/8/layout/orgChart1"/>
    <dgm:cxn modelId="{C0F52401-D2EA-4DF4-A2D6-CB1F89A54D1B}" type="presParOf" srcId="{300D467E-402B-4D45-869B-9AEF85DCFB79}" destId="{00AFFA76-1BB5-4ACD-9922-BB0BB297EF66}" srcOrd="0" destOrd="0" presId="urn:microsoft.com/office/officeart/2005/8/layout/orgChart1"/>
    <dgm:cxn modelId="{FA41B87B-49D4-4F5C-94CA-AF61CBF5C351}" type="presParOf" srcId="{300D467E-402B-4D45-869B-9AEF85DCFB79}" destId="{727AA113-BCB6-4C75-B9F8-50E1742515D4}" srcOrd="1" destOrd="0" presId="urn:microsoft.com/office/officeart/2005/8/layout/orgChart1"/>
    <dgm:cxn modelId="{80E8E18F-8E1F-4145-9673-EF621D7DBA6F}" type="presParOf" srcId="{727AA113-BCB6-4C75-B9F8-50E1742515D4}" destId="{920A6AD6-DEA9-4931-AB0A-5D34F1B73CEA}" srcOrd="0" destOrd="0" presId="urn:microsoft.com/office/officeart/2005/8/layout/orgChart1"/>
    <dgm:cxn modelId="{FAD8499F-F82C-4F9B-BC53-C2D5FD45AC74}" type="presParOf" srcId="{920A6AD6-DEA9-4931-AB0A-5D34F1B73CEA}" destId="{2076E856-FB22-45E0-A1C3-22CD6EBEE187}" srcOrd="0" destOrd="0" presId="urn:microsoft.com/office/officeart/2005/8/layout/orgChart1"/>
    <dgm:cxn modelId="{E939FF68-7A52-4F80-9FDB-F712FA26D367}" type="presParOf" srcId="{920A6AD6-DEA9-4931-AB0A-5D34F1B73CEA}" destId="{A9212D09-8CF8-4503-AAD0-DF7FCC2B7719}" srcOrd="1" destOrd="0" presId="urn:microsoft.com/office/officeart/2005/8/layout/orgChart1"/>
    <dgm:cxn modelId="{B37A54C8-4CC6-424F-A517-3B4520D5C180}" type="presParOf" srcId="{727AA113-BCB6-4C75-B9F8-50E1742515D4}" destId="{AFD0DFE5-2F62-49CA-9B2C-85D1F0E890B0}" srcOrd="1" destOrd="0" presId="urn:microsoft.com/office/officeart/2005/8/layout/orgChart1"/>
    <dgm:cxn modelId="{B0C46AFF-94F5-470D-A0D5-C577A807AF5B}" type="presParOf" srcId="{727AA113-BCB6-4C75-B9F8-50E1742515D4}" destId="{D368E159-303D-4535-9E39-7FCB89437992}" srcOrd="2" destOrd="0" presId="urn:microsoft.com/office/officeart/2005/8/layout/orgChart1"/>
    <dgm:cxn modelId="{43838171-223A-4892-B704-617B1A4E18C3}" type="presParOf" srcId="{300D467E-402B-4D45-869B-9AEF85DCFB79}" destId="{3B6FE21B-5573-4BBF-A262-9925E88E6771}" srcOrd="2" destOrd="0" presId="urn:microsoft.com/office/officeart/2005/8/layout/orgChart1"/>
    <dgm:cxn modelId="{912E6AA4-1BC4-4A2E-9521-370C07F489AD}" type="presParOf" srcId="{300D467E-402B-4D45-869B-9AEF85DCFB79}" destId="{00078312-35A5-49F3-B6BA-D487E97B271F}" srcOrd="3" destOrd="0" presId="urn:microsoft.com/office/officeart/2005/8/layout/orgChart1"/>
    <dgm:cxn modelId="{B037FC11-E9CB-4DBF-85C5-F5A5A87B9057}" type="presParOf" srcId="{00078312-35A5-49F3-B6BA-D487E97B271F}" destId="{66831F75-0BB8-4A89-A81C-D9177F7D4D3C}" srcOrd="0" destOrd="0" presId="urn:microsoft.com/office/officeart/2005/8/layout/orgChart1"/>
    <dgm:cxn modelId="{24E645EB-2490-4879-8C2D-7FAE64FE50FE}" type="presParOf" srcId="{66831F75-0BB8-4A89-A81C-D9177F7D4D3C}" destId="{A1FB83BE-5776-4010-A7A6-7F3F4E731814}" srcOrd="0" destOrd="0" presId="urn:microsoft.com/office/officeart/2005/8/layout/orgChart1"/>
    <dgm:cxn modelId="{BA47A91F-2AFA-483E-A594-37996D441833}" type="presParOf" srcId="{66831F75-0BB8-4A89-A81C-D9177F7D4D3C}" destId="{FDF8D85E-94CD-44D9-A717-09E00C5A1765}" srcOrd="1" destOrd="0" presId="urn:microsoft.com/office/officeart/2005/8/layout/orgChart1"/>
    <dgm:cxn modelId="{3CCD201F-2C5A-430F-9DFA-CDBA337137B3}" type="presParOf" srcId="{00078312-35A5-49F3-B6BA-D487E97B271F}" destId="{03CB1262-BA64-4EB6-8B4F-3F6C180FC9D1}" srcOrd="1" destOrd="0" presId="urn:microsoft.com/office/officeart/2005/8/layout/orgChart1"/>
    <dgm:cxn modelId="{D46414F6-EBFE-4FD8-9F23-6B98C331BDE7}" type="presParOf" srcId="{03CB1262-BA64-4EB6-8B4F-3F6C180FC9D1}" destId="{EF3F4C50-4436-47DE-AF21-D342B2399602}" srcOrd="0" destOrd="0" presId="urn:microsoft.com/office/officeart/2005/8/layout/orgChart1"/>
    <dgm:cxn modelId="{4AA4B0D1-7340-4E34-AD74-082A4C5390C1}" type="presParOf" srcId="{03CB1262-BA64-4EB6-8B4F-3F6C180FC9D1}" destId="{30D95FE3-5285-46C1-9113-1D8BECFBEAE4}" srcOrd="1" destOrd="0" presId="urn:microsoft.com/office/officeart/2005/8/layout/orgChart1"/>
    <dgm:cxn modelId="{041E8B24-81C9-4F79-9AB7-F347C2D3A7CC}" type="presParOf" srcId="{30D95FE3-5285-46C1-9113-1D8BECFBEAE4}" destId="{C8AEC35E-3CEB-4281-9CCD-755F0587BEBB}" srcOrd="0" destOrd="0" presId="urn:microsoft.com/office/officeart/2005/8/layout/orgChart1"/>
    <dgm:cxn modelId="{CC9A2912-FE05-42D3-841E-9C616FE76D7E}" type="presParOf" srcId="{C8AEC35E-3CEB-4281-9CCD-755F0587BEBB}" destId="{4F536BCA-E3AE-4A22-8BBB-E20DB7A2B3BC}" srcOrd="0" destOrd="0" presId="urn:microsoft.com/office/officeart/2005/8/layout/orgChart1"/>
    <dgm:cxn modelId="{3EBA615E-D524-48FD-89DA-C20995876F61}" type="presParOf" srcId="{C8AEC35E-3CEB-4281-9CCD-755F0587BEBB}" destId="{1F4999B4-84D7-4628-9D54-A511E001FB8C}" srcOrd="1" destOrd="0" presId="urn:microsoft.com/office/officeart/2005/8/layout/orgChart1"/>
    <dgm:cxn modelId="{1677DB23-42CC-47E9-B6F6-2123EC70EB1C}" type="presParOf" srcId="{30D95FE3-5285-46C1-9113-1D8BECFBEAE4}" destId="{552D2337-8CC9-41F0-86BF-B633A60DD670}" srcOrd="1" destOrd="0" presId="urn:microsoft.com/office/officeart/2005/8/layout/orgChart1"/>
    <dgm:cxn modelId="{32E67C00-B05C-4F91-8F47-867B35A5596B}" type="presParOf" srcId="{552D2337-8CC9-41F0-86BF-B633A60DD670}" destId="{9CB3ADAB-5D55-4677-BFF6-27AFF3E1DA6F}" srcOrd="0" destOrd="0" presId="urn:microsoft.com/office/officeart/2005/8/layout/orgChart1"/>
    <dgm:cxn modelId="{EBF55712-2BE2-401E-B585-30328C642AF7}" type="presParOf" srcId="{552D2337-8CC9-41F0-86BF-B633A60DD670}" destId="{EA08347B-9B08-405B-A7B3-D141F69D4843}" srcOrd="1" destOrd="0" presId="urn:microsoft.com/office/officeart/2005/8/layout/orgChart1"/>
    <dgm:cxn modelId="{7A107CB3-BA87-40F9-A18D-E83204574360}" type="presParOf" srcId="{EA08347B-9B08-405B-A7B3-D141F69D4843}" destId="{F5DFE1B9-B867-4C17-8A02-D0F1DE9FD739}" srcOrd="0" destOrd="0" presId="urn:microsoft.com/office/officeart/2005/8/layout/orgChart1"/>
    <dgm:cxn modelId="{E969AD54-896E-4075-B150-BDC315E63C81}" type="presParOf" srcId="{F5DFE1B9-B867-4C17-8A02-D0F1DE9FD739}" destId="{2AF6B637-314B-4CDA-81B9-0566AD26FAED}" srcOrd="0" destOrd="0" presId="urn:microsoft.com/office/officeart/2005/8/layout/orgChart1"/>
    <dgm:cxn modelId="{EE06394E-71BF-43C1-8F10-A7EDBB9451C5}" type="presParOf" srcId="{F5DFE1B9-B867-4C17-8A02-D0F1DE9FD739}" destId="{ECFF678D-DD92-4733-9936-48F524EC96D3}" srcOrd="1" destOrd="0" presId="urn:microsoft.com/office/officeart/2005/8/layout/orgChart1"/>
    <dgm:cxn modelId="{E55DE699-07D6-49A7-B72B-5FB3444B1BD1}" type="presParOf" srcId="{EA08347B-9B08-405B-A7B3-D141F69D4843}" destId="{5FBD440D-B8DD-4B3C-AD54-E59A303D8A7E}" srcOrd="1" destOrd="0" presId="urn:microsoft.com/office/officeart/2005/8/layout/orgChart1"/>
    <dgm:cxn modelId="{2FDE8D79-EF30-47B1-A702-C936B8671487}" type="presParOf" srcId="{5FBD440D-B8DD-4B3C-AD54-E59A303D8A7E}" destId="{FAA1C841-3AC5-4812-88ED-B06D7F815F09}" srcOrd="0" destOrd="0" presId="urn:microsoft.com/office/officeart/2005/8/layout/orgChart1"/>
    <dgm:cxn modelId="{C76F07F7-3862-4B28-8DF9-D5B7412A4B53}" type="presParOf" srcId="{5FBD440D-B8DD-4B3C-AD54-E59A303D8A7E}" destId="{F18EA8FC-B0A0-4488-A183-B01B25486CB3}" srcOrd="1" destOrd="0" presId="urn:microsoft.com/office/officeart/2005/8/layout/orgChart1"/>
    <dgm:cxn modelId="{D38F260C-FD14-41EE-851B-9DAC8C673EBD}" type="presParOf" srcId="{F18EA8FC-B0A0-4488-A183-B01B25486CB3}" destId="{CD91D3B0-6E30-4DF7-B3D2-5F05E735257D}" srcOrd="0" destOrd="0" presId="urn:microsoft.com/office/officeart/2005/8/layout/orgChart1"/>
    <dgm:cxn modelId="{95559AAA-9D2A-4F88-8888-C6E252EC1746}" type="presParOf" srcId="{CD91D3B0-6E30-4DF7-B3D2-5F05E735257D}" destId="{6602648A-DCC2-438B-BFA7-C82CD52913EB}" srcOrd="0" destOrd="0" presId="urn:microsoft.com/office/officeart/2005/8/layout/orgChart1"/>
    <dgm:cxn modelId="{6AEBF7D1-C39D-4708-AD9F-9D3BB6185116}" type="presParOf" srcId="{CD91D3B0-6E30-4DF7-B3D2-5F05E735257D}" destId="{32F37680-2EC4-46FD-A52C-B6EA003ED307}" srcOrd="1" destOrd="0" presId="urn:microsoft.com/office/officeart/2005/8/layout/orgChart1"/>
    <dgm:cxn modelId="{AB3A34AF-2890-4994-BC12-C51B5269B7C4}" type="presParOf" srcId="{F18EA8FC-B0A0-4488-A183-B01B25486CB3}" destId="{A15D7975-2CF7-4E13-BF76-D8AEF82DC8FC}" srcOrd="1" destOrd="0" presId="urn:microsoft.com/office/officeart/2005/8/layout/orgChart1"/>
    <dgm:cxn modelId="{2FBDA1F3-6847-459E-8D56-890C78124B93}" type="presParOf" srcId="{F18EA8FC-B0A0-4488-A183-B01B25486CB3}" destId="{FA880320-070C-4464-8F9D-AB7DB30487B9}" srcOrd="2" destOrd="0" presId="urn:microsoft.com/office/officeart/2005/8/layout/orgChart1"/>
    <dgm:cxn modelId="{34FB8A9E-27A6-4CAF-985B-69DAABCEC374}" type="presParOf" srcId="{EA08347B-9B08-405B-A7B3-D141F69D4843}" destId="{DB5F87B0-1E14-4435-B880-BD4F7D5EC7F5}" srcOrd="2" destOrd="0" presId="urn:microsoft.com/office/officeart/2005/8/layout/orgChart1"/>
    <dgm:cxn modelId="{92EA7EB1-6F3F-4970-99E5-9B76FD73C3A6}" type="presParOf" srcId="{30D95FE3-5285-46C1-9113-1D8BECFBEAE4}" destId="{873EF617-F0CB-4EC8-A5A3-C8609637817C}" srcOrd="2" destOrd="0" presId="urn:microsoft.com/office/officeart/2005/8/layout/orgChart1"/>
    <dgm:cxn modelId="{31EAB7E7-EAD7-4FB0-A4B5-9F2A2FE05660}" type="presParOf" srcId="{00078312-35A5-49F3-B6BA-D487E97B271F}" destId="{F04297A6-FBDB-4A4D-ABD9-8DFF3B6640C2}" srcOrd="2" destOrd="0" presId="urn:microsoft.com/office/officeart/2005/8/layout/orgChart1"/>
    <dgm:cxn modelId="{33A24422-C61F-4AD1-80B3-083B2CAF3098}" type="presParOf" srcId="{300D467E-402B-4D45-869B-9AEF85DCFB79}" destId="{A9C0AD86-A574-40E2-811A-0155D034682E}" srcOrd="4" destOrd="0" presId="urn:microsoft.com/office/officeart/2005/8/layout/orgChart1"/>
    <dgm:cxn modelId="{6807D4FA-66B0-4ADE-A82F-04CE0FA3D1E7}" type="presParOf" srcId="{300D467E-402B-4D45-869B-9AEF85DCFB79}" destId="{983D74C4-0E6D-43AD-96C1-BFAEB0CF34A6}" srcOrd="5" destOrd="0" presId="urn:microsoft.com/office/officeart/2005/8/layout/orgChart1"/>
    <dgm:cxn modelId="{B74A2831-9BCB-4A8E-8E7F-CF40DDAA90E4}" type="presParOf" srcId="{983D74C4-0E6D-43AD-96C1-BFAEB0CF34A6}" destId="{ECC97CDF-DFBF-4B2A-B42E-8816CB3CA006}" srcOrd="0" destOrd="0" presId="urn:microsoft.com/office/officeart/2005/8/layout/orgChart1"/>
    <dgm:cxn modelId="{8F72AD85-B25F-42C6-8A7B-79A0A36F2DFF}" type="presParOf" srcId="{ECC97CDF-DFBF-4B2A-B42E-8816CB3CA006}" destId="{6A096905-9CA4-4C8C-AFD0-D70FE8FFC39A}" srcOrd="0" destOrd="0" presId="urn:microsoft.com/office/officeart/2005/8/layout/orgChart1"/>
    <dgm:cxn modelId="{89CA5038-BA51-4A1F-A1CF-B4B56924133A}" type="presParOf" srcId="{ECC97CDF-DFBF-4B2A-B42E-8816CB3CA006}" destId="{56E1CF5A-AD17-402A-92D8-933551EED704}" srcOrd="1" destOrd="0" presId="urn:microsoft.com/office/officeart/2005/8/layout/orgChart1"/>
    <dgm:cxn modelId="{E7F425B5-BFCE-4B0D-B69E-72A42943ADFD}" type="presParOf" srcId="{983D74C4-0E6D-43AD-96C1-BFAEB0CF34A6}" destId="{5FB28119-76DB-443A-B125-56F81230960C}" srcOrd="1" destOrd="0" presId="urn:microsoft.com/office/officeart/2005/8/layout/orgChart1"/>
    <dgm:cxn modelId="{871BA7FD-59C4-4F50-A025-57003F5E3623}" type="presParOf" srcId="{983D74C4-0E6D-43AD-96C1-BFAEB0CF34A6}" destId="{785C273E-525C-4600-B5FB-EA7466143BD4}" srcOrd="2" destOrd="0" presId="urn:microsoft.com/office/officeart/2005/8/layout/orgChart1"/>
    <dgm:cxn modelId="{FFB8FEBE-7B4B-4ED1-8DBC-F9E709EDF403}" type="presParOf" srcId="{0CEB2766-30F9-46BC-B664-C8E1620FB9B0}" destId="{7ED3B886-6D77-4605-8451-CCB56245E63B}" srcOrd="2" destOrd="0" presId="urn:microsoft.com/office/officeart/2005/8/layout/orgChart1"/>
    <dgm:cxn modelId="{FEFFBFFF-090E-4695-990C-A3F8F29988FA}" type="presParOf" srcId="{49538B66-028A-4612-A839-8DC4011DEE10}" destId="{F60B1321-98C2-467D-BA3D-8DF0770C6EF4}" srcOrd="2" destOrd="0" presId="urn:microsoft.com/office/officeart/2005/8/layout/orgChart1"/>
    <dgm:cxn modelId="{9364343A-C2F6-4105-8DC6-F82F9D3D1658}" type="presParOf" srcId="{ABD837A8-AAE8-4A49-B0B7-B15DFD094D16}" destId="{492F4D7C-D8F7-40D1-984C-3352CF9161EC}" srcOrd="2" destOrd="0" presId="urn:microsoft.com/office/officeart/2005/8/layout/orgChart1"/>
    <dgm:cxn modelId="{CAA55C42-7416-466A-93D8-8DCAB3ECE592}"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FF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3C0FF503-2B13-44AB-989C-179291FC15CA}" type="presOf" srcId="{4A85E487-6E50-47F8-9BCC-5096A248B99C}" destId="{A1FB83BE-5776-4010-A7A6-7F3F4E731814}" srcOrd="0" destOrd="0" presId="urn:microsoft.com/office/officeart/2005/8/layout/orgChart1"/>
    <dgm:cxn modelId="{8BD6DE4F-BF39-4FDB-93DA-6E904B06697C}" type="presOf" srcId="{BF6369B4-C7FC-48BE-8557-58DD6C7CB978}" destId="{56E1CF5A-AD17-402A-92D8-933551EED704}" srcOrd="1" destOrd="0" presId="urn:microsoft.com/office/officeart/2005/8/layout/orgChart1"/>
    <dgm:cxn modelId="{A84B7E78-19BD-4A91-8B52-13016F4CA835}" type="presOf" srcId="{E540E76C-ABB5-4F5F-BC7E-B5E2C2F51C06}" destId="{FAA1C841-3AC5-4812-88ED-B06D7F815F09}" srcOrd="0" destOrd="0" presId="urn:microsoft.com/office/officeart/2005/8/layout/orgChart1"/>
    <dgm:cxn modelId="{05819D29-1B9C-4113-9809-81B163A3F226}" type="presOf" srcId="{FCBA488B-9379-4F1B-892B-A28167B00863}" destId="{96FB7488-074D-46D9-AE79-0AED4196BDC6}" srcOrd="1"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FF88C4D5-103B-4E96-8997-8F57357213C8}" type="presOf" srcId="{3AB46ACC-1AFA-475A-8B10-90CDFD73B014}" destId="{00AFFA76-1BB5-4ACD-9922-BB0BB297EF66}" srcOrd="0" destOrd="0" presId="urn:microsoft.com/office/officeart/2005/8/layout/orgChart1"/>
    <dgm:cxn modelId="{3B9C47FA-F367-45DC-A01A-F9F9276FE289}" type="presOf" srcId="{BF6369B4-C7FC-48BE-8557-58DD6C7CB978}" destId="{6A096905-9CA4-4C8C-AFD0-D70FE8FFC39A}" srcOrd="0" destOrd="0" presId="urn:microsoft.com/office/officeart/2005/8/layout/orgChart1"/>
    <dgm:cxn modelId="{16134EA0-EDBF-4868-A25A-C349387D8619}" type="presOf" srcId="{C43D2E28-0C1D-4816-8555-5F7DD35B3317}" destId="{2F0C6C9A-CAF6-4FE9-8ED2-DECEC25ED750}"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44712957-2BF6-40AD-92C1-489139B79900}" type="presOf" srcId="{D7E9DDF7-C64D-4FB2-BD8B-582A5976CE68}" destId="{1F4999B4-84D7-4628-9D54-A511E001FB8C}" srcOrd="1" destOrd="0" presId="urn:microsoft.com/office/officeart/2005/8/layout/orgChart1"/>
    <dgm:cxn modelId="{55DA1CF1-63A6-4373-8ABA-9A7B5C698C7F}" type="presOf" srcId="{C43D2E28-0C1D-4816-8555-5F7DD35B3317}" destId="{7D1891B7-71E1-4466-9AD6-9E0CB6C68BCF}" srcOrd="1" destOrd="0" presId="urn:microsoft.com/office/officeart/2005/8/layout/orgChart1"/>
    <dgm:cxn modelId="{1D664CF9-7BD7-4CE4-97C4-EBA441947F41}" type="presOf" srcId="{FCBA488B-9379-4F1B-892B-A28167B00863}" destId="{A637139C-3F30-4B0C-8BC7-BB9F64FF8A5C}" srcOrd="0" destOrd="0" presId="urn:microsoft.com/office/officeart/2005/8/layout/orgChart1"/>
    <dgm:cxn modelId="{075B1727-AADA-40A5-B196-4E012CC103C9}" type="presOf" srcId="{F48ECA67-F44F-4F2B-BE4B-265E2A06353D}" destId="{2AF6B637-314B-4CDA-81B9-0566AD26FAED}" srcOrd="0" destOrd="0" presId="urn:microsoft.com/office/officeart/2005/8/layout/orgChart1"/>
    <dgm:cxn modelId="{0DA0BB91-3D94-499B-AAB5-38515A5C57A1}" type="presOf" srcId="{F184975E-349A-4CBF-BB39-EC3617665101}" destId="{6602648A-DCC2-438B-BFA7-C82CD52913EB}" srcOrd="0" destOrd="0" presId="urn:microsoft.com/office/officeart/2005/8/layout/orgChart1"/>
    <dgm:cxn modelId="{CA447E75-1603-440E-AF42-EAD73C93B036}" type="presOf" srcId="{9941FE08-370F-4C0B-B7C0-884491FBACBA}" destId="{CB0FD2B3-98E1-4C63-95F2-24D1480A7A61}" srcOrd="0" destOrd="0" presId="urn:microsoft.com/office/officeart/2005/8/layout/orgChart1"/>
    <dgm:cxn modelId="{D90A1ABA-B03F-489D-B427-9AB0215713F9}" type="presOf" srcId="{AADE4F90-6322-4A54-BEFF-AB3ECA0E4F29}" destId="{9CB3ADAB-5D55-4677-BFF6-27AFF3E1DA6F}"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886C33C1-8104-4D26-9231-AAF2571ABB83}" type="presOf" srcId="{531AE681-58F1-42E7-B95C-27968BFB14E7}" destId="{3B6FE21B-5573-4BBF-A262-9925E88E6771}" srcOrd="0" destOrd="0" presId="urn:microsoft.com/office/officeart/2005/8/layout/orgChart1"/>
    <dgm:cxn modelId="{F918C1ED-5A9E-4653-9A1E-AEFE3CB08619}" type="presOf" srcId="{07F2CDD9-1A3B-4040-9997-46948BF1F146}" destId="{171FAA40-658F-40AE-886D-668F6A84496F}" srcOrd="0" destOrd="0" presId="urn:microsoft.com/office/officeart/2005/8/layout/orgChart1"/>
    <dgm:cxn modelId="{5002F60A-C175-4FC9-B08B-1DCC81EAA435}" type="presOf" srcId="{F184975E-349A-4CBF-BB39-EC3617665101}" destId="{32F37680-2EC4-46FD-A52C-B6EA003ED307}" srcOrd="1" destOrd="0" presId="urn:microsoft.com/office/officeart/2005/8/layout/orgChart1"/>
    <dgm:cxn modelId="{9C502A1E-2320-45B4-B04B-21A0207EBCC2}" type="presOf" srcId="{30B491EF-D6AA-41ED-9CF5-86D4CE5F11F7}" destId="{92838054-8647-4A29-AE4D-9E1451370928}"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E5821D26-F7BF-4568-8242-6B7298622FFF}" type="presOf" srcId="{30B491EF-D6AA-41ED-9CF5-86D4CE5F11F7}" destId="{71FED466-6470-4C3D-8ED9-FE1056355FF5}" srcOrd="1" destOrd="0" presId="urn:microsoft.com/office/officeart/2005/8/layout/orgChart1"/>
    <dgm:cxn modelId="{D667C39E-504D-4DC2-B4F1-FCA540953C7E}" type="presOf" srcId="{D7E9DDF7-C64D-4FB2-BD8B-582A5976CE68}" destId="{4F536BCA-E3AE-4A22-8BBB-E20DB7A2B3BC}" srcOrd="0" destOrd="0" presId="urn:microsoft.com/office/officeart/2005/8/layout/orgChart1"/>
    <dgm:cxn modelId="{8CA534F0-4D81-4B95-BEB1-E0726CB4EE5A}" type="presOf" srcId="{BB309E08-39F2-4600-AED5-49A2213CBA3E}" destId="{A9212D09-8CF8-4503-AAD0-DF7FCC2B7719}" srcOrd="1" destOrd="0" presId="urn:microsoft.com/office/officeart/2005/8/layout/orgChart1"/>
    <dgm:cxn modelId="{7548BAFF-7453-40EB-94F2-3A57FE2832D5}" type="presOf" srcId="{F703D087-E0E7-4964-89D9-C54985F6A02C}" destId="{1D20635F-232A-435B-A127-80E62CF29CD9}" srcOrd="0" destOrd="0" presId="urn:microsoft.com/office/officeart/2005/8/layout/orgChart1"/>
    <dgm:cxn modelId="{2DDD22EA-1CD3-4E90-AAB0-6E9925E00C57}" type="presOf" srcId="{BB309E08-39F2-4600-AED5-49A2213CBA3E}" destId="{2076E856-FB22-45E0-A1C3-22CD6EBEE187}" srcOrd="0" destOrd="0" presId="urn:microsoft.com/office/officeart/2005/8/layout/orgChart1"/>
    <dgm:cxn modelId="{6E880966-3640-4C0E-9290-04E1893FD26C}" type="presOf" srcId="{3633DFA1-BF3C-4902-BA82-14D2DF83CB7D}" destId="{423DFD63-E907-4C73-B01B-DED6229F22AF}" srcOrd="0" destOrd="0" presId="urn:microsoft.com/office/officeart/2005/8/layout/orgChart1"/>
    <dgm:cxn modelId="{F85D748D-26A2-466B-909B-B3A85B9C5CE6}" type="presOf" srcId="{3B86EE78-4949-4B96-A226-46AE6C880DFC}" destId="{EF3F4C50-4436-47DE-AF21-D342B2399602}" srcOrd="0" destOrd="0" presId="urn:microsoft.com/office/officeart/2005/8/layout/orgChart1"/>
    <dgm:cxn modelId="{0C075619-CF22-4BE2-B2C3-94A0A75EE420}" type="presOf" srcId="{4A85E487-6E50-47F8-9BCC-5096A248B99C}" destId="{FDF8D85E-94CD-44D9-A717-09E00C5A1765}" srcOrd="1" destOrd="0" presId="urn:microsoft.com/office/officeart/2005/8/layout/orgChart1"/>
    <dgm:cxn modelId="{1F9E2BFC-D3A6-4500-98E1-A44E3D69D44E}" type="presOf" srcId="{C07B5558-B5FE-4033-9577-DFA2DCB46ABC}" destId="{9C74B01B-7088-4A33-8303-445D6CC28277}"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61F6D25D-DA29-4B28-972F-093C6E211085}" type="presOf" srcId="{9941FE08-370F-4C0B-B7C0-884491FBACBA}" destId="{A868FCB6-B149-45A8-89E7-F2D886F9A2EF}" srcOrd="1" destOrd="0" presId="urn:microsoft.com/office/officeart/2005/8/layout/orgChart1"/>
    <dgm:cxn modelId="{5A90A46F-01C8-4173-AB50-874C21E88652}" type="presOf" srcId="{F48ECA67-F44F-4F2B-BE4B-265E2A06353D}" destId="{ECFF678D-DD92-4733-9936-48F524EC96D3}"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B19C0779-E936-43DB-B79B-883266750402}" type="presOf" srcId="{82466762-97D7-4752-95D6-1EA96F082D9A}" destId="{A9C0AD86-A574-40E2-811A-0155D034682E}"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B5FF108D-9992-4FA5-9237-278AE75385D6}" type="presParOf" srcId="{1D20635F-232A-435B-A127-80E62CF29CD9}" destId="{F48C1AEF-05E5-456C-B8DA-7C1111BD394A}" srcOrd="0" destOrd="0" presId="urn:microsoft.com/office/officeart/2005/8/layout/orgChart1"/>
    <dgm:cxn modelId="{CD0FE2F4-7EBD-4774-9597-0D8F74F7ADE8}" type="presParOf" srcId="{F48C1AEF-05E5-456C-B8DA-7C1111BD394A}" destId="{EB15D458-A4B7-43A7-B3A5-F6C4748B18A1}" srcOrd="0" destOrd="0" presId="urn:microsoft.com/office/officeart/2005/8/layout/orgChart1"/>
    <dgm:cxn modelId="{AB84F4E3-6117-40BE-B903-F2656381EBBA}" type="presParOf" srcId="{EB15D458-A4B7-43A7-B3A5-F6C4748B18A1}" destId="{2F0C6C9A-CAF6-4FE9-8ED2-DECEC25ED750}" srcOrd="0" destOrd="0" presId="urn:microsoft.com/office/officeart/2005/8/layout/orgChart1"/>
    <dgm:cxn modelId="{CD723A9D-3B20-4D31-A00B-73475288146A}" type="presParOf" srcId="{EB15D458-A4B7-43A7-B3A5-F6C4748B18A1}" destId="{7D1891B7-71E1-4466-9AD6-9E0CB6C68BCF}" srcOrd="1" destOrd="0" presId="urn:microsoft.com/office/officeart/2005/8/layout/orgChart1"/>
    <dgm:cxn modelId="{F79C71F6-AEC5-4B21-8F7A-5DCD48899541}" type="presParOf" srcId="{F48C1AEF-05E5-456C-B8DA-7C1111BD394A}" destId="{27326C9C-1BE3-4BBF-AF8A-D767694BBCEC}" srcOrd="1" destOrd="0" presId="urn:microsoft.com/office/officeart/2005/8/layout/orgChart1"/>
    <dgm:cxn modelId="{8E7966BA-6CE6-4C8F-BA94-CFCD9D1A75C8}" type="presParOf" srcId="{27326C9C-1BE3-4BBF-AF8A-D767694BBCEC}" destId="{171FAA40-658F-40AE-886D-668F6A84496F}" srcOrd="0" destOrd="0" presId="urn:microsoft.com/office/officeart/2005/8/layout/orgChart1"/>
    <dgm:cxn modelId="{5340DE3A-4D2A-4840-AFB0-907F8B398F8C}" type="presParOf" srcId="{27326C9C-1BE3-4BBF-AF8A-D767694BBCEC}" destId="{ABD837A8-AAE8-4A49-B0B7-B15DFD094D16}" srcOrd="1" destOrd="0" presId="urn:microsoft.com/office/officeart/2005/8/layout/orgChart1"/>
    <dgm:cxn modelId="{3FC937DF-7F26-4F6D-879C-82FCA798E0B0}" type="presParOf" srcId="{ABD837A8-AAE8-4A49-B0B7-B15DFD094D16}" destId="{43B3588B-D704-4A2F-9B45-D5FC432A835C}" srcOrd="0" destOrd="0" presId="urn:microsoft.com/office/officeart/2005/8/layout/orgChart1"/>
    <dgm:cxn modelId="{47ED2E9C-BF3D-4A12-AD2A-CF00431E03DD}" type="presParOf" srcId="{43B3588B-D704-4A2F-9B45-D5FC432A835C}" destId="{CB0FD2B3-98E1-4C63-95F2-24D1480A7A61}" srcOrd="0" destOrd="0" presId="urn:microsoft.com/office/officeart/2005/8/layout/orgChart1"/>
    <dgm:cxn modelId="{28EDB9AA-210C-4814-8C59-FF970DBEC1B9}" type="presParOf" srcId="{43B3588B-D704-4A2F-9B45-D5FC432A835C}" destId="{A868FCB6-B149-45A8-89E7-F2D886F9A2EF}" srcOrd="1" destOrd="0" presId="urn:microsoft.com/office/officeart/2005/8/layout/orgChart1"/>
    <dgm:cxn modelId="{3E2916A4-C831-4B91-92AF-6E821F629764}" type="presParOf" srcId="{ABD837A8-AAE8-4A49-B0B7-B15DFD094D16}" destId="{59DB22D6-C223-4308-9C1B-761C8F8013BB}" srcOrd="1" destOrd="0" presId="urn:microsoft.com/office/officeart/2005/8/layout/orgChart1"/>
    <dgm:cxn modelId="{4D383CA8-CAAF-4FCA-A9F1-41586DE0E286}" type="presParOf" srcId="{59DB22D6-C223-4308-9C1B-761C8F8013BB}" destId="{9C74B01B-7088-4A33-8303-445D6CC28277}" srcOrd="0" destOrd="0" presId="urn:microsoft.com/office/officeart/2005/8/layout/orgChart1"/>
    <dgm:cxn modelId="{A8D2735A-280D-41B0-A9CB-3981ABF32017}" type="presParOf" srcId="{59DB22D6-C223-4308-9C1B-761C8F8013BB}" destId="{49538B66-028A-4612-A839-8DC4011DEE10}" srcOrd="1" destOrd="0" presId="urn:microsoft.com/office/officeart/2005/8/layout/orgChart1"/>
    <dgm:cxn modelId="{BDA779A4-D398-4922-BC81-76F1521B37A3}" type="presParOf" srcId="{49538B66-028A-4612-A839-8DC4011DEE10}" destId="{A9E97FCF-44A9-427C-A2EA-B9AD29817833}" srcOrd="0" destOrd="0" presId="urn:microsoft.com/office/officeart/2005/8/layout/orgChart1"/>
    <dgm:cxn modelId="{CA60C0DA-9825-49C9-AB32-9DFDD27C4A4A}" type="presParOf" srcId="{A9E97FCF-44A9-427C-A2EA-B9AD29817833}" destId="{A637139C-3F30-4B0C-8BC7-BB9F64FF8A5C}" srcOrd="0" destOrd="0" presId="urn:microsoft.com/office/officeart/2005/8/layout/orgChart1"/>
    <dgm:cxn modelId="{B6B83C95-8B0A-46B3-ABF0-7D58FEE6DAC6}" type="presParOf" srcId="{A9E97FCF-44A9-427C-A2EA-B9AD29817833}" destId="{96FB7488-074D-46D9-AE79-0AED4196BDC6}" srcOrd="1" destOrd="0" presId="urn:microsoft.com/office/officeart/2005/8/layout/orgChart1"/>
    <dgm:cxn modelId="{034EBEB6-D704-49D2-B4CA-AF029D69CF6F}" type="presParOf" srcId="{49538B66-028A-4612-A839-8DC4011DEE10}" destId="{67E0231F-7F5B-4541-8ECF-BEE9C02D3A9A}" srcOrd="1" destOrd="0" presId="urn:microsoft.com/office/officeart/2005/8/layout/orgChart1"/>
    <dgm:cxn modelId="{7B88C0B6-7F94-4C34-9D2F-B5C1E40DB997}" type="presParOf" srcId="{67E0231F-7F5B-4541-8ECF-BEE9C02D3A9A}" destId="{423DFD63-E907-4C73-B01B-DED6229F22AF}" srcOrd="0" destOrd="0" presId="urn:microsoft.com/office/officeart/2005/8/layout/orgChart1"/>
    <dgm:cxn modelId="{EED2070C-6D62-4501-A67A-BF8F51286AD8}" type="presParOf" srcId="{67E0231F-7F5B-4541-8ECF-BEE9C02D3A9A}" destId="{0CEB2766-30F9-46BC-B664-C8E1620FB9B0}" srcOrd="1" destOrd="0" presId="urn:microsoft.com/office/officeart/2005/8/layout/orgChart1"/>
    <dgm:cxn modelId="{DBF03F41-8A10-426B-A718-7253E19487A2}" type="presParOf" srcId="{0CEB2766-30F9-46BC-B664-C8E1620FB9B0}" destId="{848188DE-98EA-4910-ADC2-3AC151B84885}" srcOrd="0" destOrd="0" presId="urn:microsoft.com/office/officeart/2005/8/layout/orgChart1"/>
    <dgm:cxn modelId="{17E2E46F-9812-44E8-832C-B1C1C48CD028}" type="presParOf" srcId="{848188DE-98EA-4910-ADC2-3AC151B84885}" destId="{92838054-8647-4A29-AE4D-9E1451370928}" srcOrd="0" destOrd="0" presId="urn:microsoft.com/office/officeart/2005/8/layout/orgChart1"/>
    <dgm:cxn modelId="{81212AB4-A713-46DD-8730-EBCF059008BA}" type="presParOf" srcId="{848188DE-98EA-4910-ADC2-3AC151B84885}" destId="{71FED466-6470-4C3D-8ED9-FE1056355FF5}" srcOrd="1" destOrd="0" presId="urn:microsoft.com/office/officeart/2005/8/layout/orgChart1"/>
    <dgm:cxn modelId="{8D173583-CC19-4F5E-B444-DD84EEAD77BA}" type="presParOf" srcId="{0CEB2766-30F9-46BC-B664-C8E1620FB9B0}" destId="{300D467E-402B-4D45-869B-9AEF85DCFB79}" srcOrd="1" destOrd="0" presId="urn:microsoft.com/office/officeart/2005/8/layout/orgChart1"/>
    <dgm:cxn modelId="{BE469A22-EA98-49BB-B07D-87F81AE402EC}" type="presParOf" srcId="{300D467E-402B-4D45-869B-9AEF85DCFB79}" destId="{00AFFA76-1BB5-4ACD-9922-BB0BB297EF66}" srcOrd="0" destOrd="0" presId="urn:microsoft.com/office/officeart/2005/8/layout/orgChart1"/>
    <dgm:cxn modelId="{A08FC6C6-8A44-4AD4-BA2B-8981632A40EB}" type="presParOf" srcId="{300D467E-402B-4D45-869B-9AEF85DCFB79}" destId="{727AA113-BCB6-4C75-B9F8-50E1742515D4}" srcOrd="1" destOrd="0" presId="urn:microsoft.com/office/officeart/2005/8/layout/orgChart1"/>
    <dgm:cxn modelId="{451CC36E-6324-40EE-B77B-2964A6146284}" type="presParOf" srcId="{727AA113-BCB6-4C75-B9F8-50E1742515D4}" destId="{920A6AD6-DEA9-4931-AB0A-5D34F1B73CEA}" srcOrd="0" destOrd="0" presId="urn:microsoft.com/office/officeart/2005/8/layout/orgChart1"/>
    <dgm:cxn modelId="{39025CF4-2696-4EE4-BECE-2236DD4132DA}" type="presParOf" srcId="{920A6AD6-DEA9-4931-AB0A-5D34F1B73CEA}" destId="{2076E856-FB22-45E0-A1C3-22CD6EBEE187}" srcOrd="0" destOrd="0" presId="urn:microsoft.com/office/officeart/2005/8/layout/orgChart1"/>
    <dgm:cxn modelId="{1FFA3EE3-3C63-4010-9DC2-C9A83C6B383E}" type="presParOf" srcId="{920A6AD6-DEA9-4931-AB0A-5D34F1B73CEA}" destId="{A9212D09-8CF8-4503-AAD0-DF7FCC2B7719}" srcOrd="1" destOrd="0" presId="urn:microsoft.com/office/officeart/2005/8/layout/orgChart1"/>
    <dgm:cxn modelId="{BF1C6F63-C349-45D1-938F-75EF99B54C09}" type="presParOf" srcId="{727AA113-BCB6-4C75-B9F8-50E1742515D4}" destId="{AFD0DFE5-2F62-49CA-9B2C-85D1F0E890B0}" srcOrd="1" destOrd="0" presId="urn:microsoft.com/office/officeart/2005/8/layout/orgChart1"/>
    <dgm:cxn modelId="{4A3CBBEF-DB0A-4771-87CA-3E97FDA5DDA4}" type="presParOf" srcId="{727AA113-BCB6-4C75-B9F8-50E1742515D4}" destId="{D368E159-303D-4535-9E39-7FCB89437992}" srcOrd="2" destOrd="0" presId="urn:microsoft.com/office/officeart/2005/8/layout/orgChart1"/>
    <dgm:cxn modelId="{42530547-8695-4464-AD60-46D6DD5EED0C}" type="presParOf" srcId="{300D467E-402B-4D45-869B-9AEF85DCFB79}" destId="{3B6FE21B-5573-4BBF-A262-9925E88E6771}" srcOrd="2" destOrd="0" presId="urn:microsoft.com/office/officeart/2005/8/layout/orgChart1"/>
    <dgm:cxn modelId="{D22BBB15-6395-4C33-A9BB-083C82CB94E4}" type="presParOf" srcId="{300D467E-402B-4D45-869B-9AEF85DCFB79}" destId="{00078312-35A5-49F3-B6BA-D487E97B271F}" srcOrd="3" destOrd="0" presId="urn:microsoft.com/office/officeart/2005/8/layout/orgChart1"/>
    <dgm:cxn modelId="{B44525BB-6386-46EC-B04A-5AF4EBBD46DA}" type="presParOf" srcId="{00078312-35A5-49F3-B6BA-D487E97B271F}" destId="{66831F75-0BB8-4A89-A81C-D9177F7D4D3C}" srcOrd="0" destOrd="0" presId="urn:microsoft.com/office/officeart/2005/8/layout/orgChart1"/>
    <dgm:cxn modelId="{5F7F8727-55A3-4D9C-B9BD-0B79A1DC365D}" type="presParOf" srcId="{66831F75-0BB8-4A89-A81C-D9177F7D4D3C}" destId="{A1FB83BE-5776-4010-A7A6-7F3F4E731814}" srcOrd="0" destOrd="0" presId="urn:microsoft.com/office/officeart/2005/8/layout/orgChart1"/>
    <dgm:cxn modelId="{6842769E-97C0-41C2-9DFD-58E34D539468}" type="presParOf" srcId="{66831F75-0BB8-4A89-A81C-D9177F7D4D3C}" destId="{FDF8D85E-94CD-44D9-A717-09E00C5A1765}" srcOrd="1" destOrd="0" presId="urn:microsoft.com/office/officeart/2005/8/layout/orgChart1"/>
    <dgm:cxn modelId="{7F63A49D-7FC0-4BD1-BC0D-3E5C3FC07AFE}" type="presParOf" srcId="{00078312-35A5-49F3-B6BA-D487E97B271F}" destId="{03CB1262-BA64-4EB6-8B4F-3F6C180FC9D1}" srcOrd="1" destOrd="0" presId="urn:microsoft.com/office/officeart/2005/8/layout/orgChart1"/>
    <dgm:cxn modelId="{148F2C7A-7BAD-4C48-AA5A-ED7285BB430A}" type="presParOf" srcId="{03CB1262-BA64-4EB6-8B4F-3F6C180FC9D1}" destId="{EF3F4C50-4436-47DE-AF21-D342B2399602}" srcOrd="0" destOrd="0" presId="urn:microsoft.com/office/officeart/2005/8/layout/orgChart1"/>
    <dgm:cxn modelId="{5F3A3887-DE7E-4C1F-A84F-474328B986CC}" type="presParOf" srcId="{03CB1262-BA64-4EB6-8B4F-3F6C180FC9D1}" destId="{30D95FE3-5285-46C1-9113-1D8BECFBEAE4}" srcOrd="1" destOrd="0" presId="urn:microsoft.com/office/officeart/2005/8/layout/orgChart1"/>
    <dgm:cxn modelId="{8454F3D2-08FB-4C05-8441-83BA53EFEF97}" type="presParOf" srcId="{30D95FE3-5285-46C1-9113-1D8BECFBEAE4}" destId="{C8AEC35E-3CEB-4281-9CCD-755F0587BEBB}" srcOrd="0" destOrd="0" presId="urn:microsoft.com/office/officeart/2005/8/layout/orgChart1"/>
    <dgm:cxn modelId="{73887419-8CBC-4B04-A24C-B02171C5B7BA}" type="presParOf" srcId="{C8AEC35E-3CEB-4281-9CCD-755F0587BEBB}" destId="{4F536BCA-E3AE-4A22-8BBB-E20DB7A2B3BC}" srcOrd="0" destOrd="0" presId="urn:microsoft.com/office/officeart/2005/8/layout/orgChart1"/>
    <dgm:cxn modelId="{3A0362E7-4417-487C-B133-E9F5A99A20EA}" type="presParOf" srcId="{C8AEC35E-3CEB-4281-9CCD-755F0587BEBB}" destId="{1F4999B4-84D7-4628-9D54-A511E001FB8C}" srcOrd="1" destOrd="0" presId="urn:microsoft.com/office/officeart/2005/8/layout/orgChart1"/>
    <dgm:cxn modelId="{79DC0583-8B01-4EAE-AA2E-7F3BAB172540}" type="presParOf" srcId="{30D95FE3-5285-46C1-9113-1D8BECFBEAE4}" destId="{552D2337-8CC9-41F0-86BF-B633A60DD670}" srcOrd="1" destOrd="0" presId="urn:microsoft.com/office/officeart/2005/8/layout/orgChart1"/>
    <dgm:cxn modelId="{558ACA0C-F98D-4CAC-B866-56F69AFABEF7}" type="presParOf" srcId="{552D2337-8CC9-41F0-86BF-B633A60DD670}" destId="{9CB3ADAB-5D55-4677-BFF6-27AFF3E1DA6F}" srcOrd="0" destOrd="0" presId="urn:microsoft.com/office/officeart/2005/8/layout/orgChart1"/>
    <dgm:cxn modelId="{55FB960A-F5C5-4E8D-B7E4-407C8CC753B4}" type="presParOf" srcId="{552D2337-8CC9-41F0-86BF-B633A60DD670}" destId="{EA08347B-9B08-405B-A7B3-D141F69D4843}" srcOrd="1" destOrd="0" presId="urn:microsoft.com/office/officeart/2005/8/layout/orgChart1"/>
    <dgm:cxn modelId="{DE6FD168-115F-4472-9651-41989679B7E5}" type="presParOf" srcId="{EA08347B-9B08-405B-A7B3-D141F69D4843}" destId="{F5DFE1B9-B867-4C17-8A02-D0F1DE9FD739}" srcOrd="0" destOrd="0" presId="urn:microsoft.com/office/officeart/2005/8/layout/orgChart1"/>
    <dgm:cxn modelId="{02AA5B2A-AE0D-4791-9A54-3E88FE67ED27}" type="presParOf" srcId="{F5DFE1B9-B867-4C17-8A02-D0F1DE9FD739}" destId="{2AF6B637-314B-4CDA-81B9-0566AD26FAED}" srcOrd="0" destOrd="0" presId="urn:microsoft.com/office/officeart/2005/8/layout/orgChart1"/>
    <dgm:cxn modelId="{8CE1D056-8A0C-4F2A-84A8-C120C744DAB3}" type="presParOf" srcId="{F5DFE1B9-B867-4C17-8A02-D0F1DE9FD739}" destId="{ECFF678D-DD92-4733-9936-48F524EC96D3}" srcOrd="1" destOrd="0" presId="urn:microsoft.com/office/officeart/2005/8/layout/orgChart1"/>
    <dgm:cxn modelId="{5E2AC2A7-C26E-42C3-8516-820EF5B96BF5}" type="presParOf" srcId="{EA08347B-9B08-405B-A7B3-D141F69D4843}" destId="{5FBD440D-B8DD-4B3C-AD54-E59A303D8A7E}" srcOrd="1" destOrd="0" presId="urn:microsoft.com/office/officeart/2005/8/layout/orgChart1"/>
    <dgm:cxn modelId="{D5863BE3-F165-4BA9-B333-7E80C47CB939}" type="presParOf" srcId="{5FBD440D-B8DD-4B3C-AD54-E59A303D8A7E}" destId="{FAA1C841-3AC5-4812-88ED-B06D7F815F09}" srcOrd="0" destOrd="0" presId="urn:microsoft.com/office/officeart/2005/8/layout/orgChart1"/>
    <dgm:cxn modelId="{EB352A24-4A04-474B-AFA2-6D7135B193A1}" type="presParOf" srcId="{5FBD440D-B8DD-4B3C-AD54-E59A303D8A7E}" destId="{F18EA8FC-B0A0-4488-A183-B01B25486CB3}" srcOrd="1" destOrd="0" presId="urn:microsoft.com/office/officeart/2005/8/layout/orgChart1"/>
    <dgm:cxn modelId="{47FF6680-2D94-40E6-B33A-C85557F842A2}" type="presParOf" srcId="{F18EA8FC-B0A0-4488-A183-B01B25486CB3}" destId="{CD91D3B0-6E30-4DF7-B3D2-5F05E735257D}" srcOrd="0" destOrd="0" presId="urn:microsoft.com/office/officeart/2005/8/layout/orgChart1"/>
    <dgm:cxn modelId="{D9769837-01D1-4D55-A02B-B3D2FF401295}" type="presParOf" srcId="{CD91D3B0-6E30-4DF7-B3D2-5F05E735257D}" destId="{6602648A-DCC2-438B-BFA7-C82CD52913EB}" srcOrd="0" destOrd="0" presId="urn:microsoft.com/office/officeart/2005/8/layout/orgChart1"/>
    <dgm:cxn modelId="{C15F6B6B-CB94-43CD-8B5D-20CC875FE765}" type="presParOf" srcId="{CD91D3B0-6E30-4DF7-B3D2-5F05E735257D}" destId="{32F37680-2EC4-46FD-A52C-B6EA003ED307}" srcOrd="1" destOrd="0" presId="urn:microsoft.com/office/officeart/2005/8/layout/orgChart1"/>
    <dgm:cxn modelId="{A437D76C-E367-4FB7-BB2B-1E1D240122D7}" type="presParOf" srcId="{F18EA8FC-B0A0-4488-A183-B01B25486CB3}" destId="{A15D7975-2CF7-4E13-BF76-D8AEF82DC8FC}" srcOrd="1" destOrd="0" presId="urn:microsoft.com/office/officeart/2005/8/layout/orgChart1"/>
    <dgm:cxn modelId="{C29CBFC9-EF58-43E1-A437-3DACEC5839BC}" type="presParOf" srcId="{F18EA8FC-B0A0-4488-A183-B01B25486CB3}" destId="{FA880320-070C-4464-8F9D-AB7DB30487B9}" srcOrd="2" destOrd="0" presId="urn:microsoft.com/office/officeart/2005/8/layout/orgChart1"/>
    <dgm:cxn modelId="{D170B18F-24A6-4F4A-8EA4-F650186E5E8D}" type="presParOf" srcId="{EA08347B-9B08-405B-A7B3-D141F69D4843}" destId="{DB5F87B0-1E14-4435-B880-BD4F7D5EC7F5}" srcOrd="2" destOrd="0" presId="urn:microsoft.com/office/officeart/2005/8/layout/orgChart1"/>
    <dgm:cxn modelId="{AE2C843B-6977-41C8-BB1E-ABF64F2ACB6E}" type="presParOf" srcId="{30D95FE3-5285-46C1-9113-1D8BECFBEAE4}" destId="{873EF617-F0CB-4EC8-A5A3-C8609637817C}" srcOrd="2" destOrd="0" presId="urn:microsoft.com/office/officeart/2005/8/layout/orgChart1"/>
    <dgm:cxn modelId="{1B5F7729-6C10-43F8-B1AA-4F5568174AC4}" type="presParOf" srcId="{00078312-35A5-49F3-B6BA-D487E97B271F}" destId="{F04297A6-FBDB-4A4D-ABD9-8DFF3B6640C2}" srcOrd="2" destOrd="0" presId="urn:microsoft.com/office/officeart/2005/8/layout/orgChart1"/>
    <dgm:cxn modelId="{2A173FDF-8EC5-438F-8007-C36D86DE2DBB}" type="presParOf" srcId="{300D467E-402B-4D45-869B-9AEF85DCFB79}" destId="{A9C0AD86-A574-40E2-811A-0155D034682E}" srcOrd="4" destOrd="0" presId="urn:microsoft.com/office/officeart/2005/8/layout/orgChart1"/>
    <dgm:cxn modelId="{02626954-6263-4029-830B-67D4328A0DF1}" type="presParOf" srcId="{300D467E-402B-4D45-869B-9AEF85DCFB79}" destId="{983D74C4-0E6D-43AD-96C1-BFAEB0CF34A6}" srcOrd="5" destOrd="0" presId="urn:microsoft.com/office/officeart/2005/8/layout/orgChart1"/>
    <dgm:cxn modelId="{7204EABC-A4ED-4124-A507-07CB21106E9D}" type="presParOf" srcId="{983D74C4-0E6D-43AD-96C1-BFAEB0CF34A6}" destId="{ECC97CDF-DFBF-4B2A-B42E-8816CB3CA006}" srcOrd="0" destOrd="0" presId="urn:microsoft.com/office/officeart/2005/8/layout/orgChart1"/>
    <dgm:cxn modelId="{EC07C337-5B6B-47E4-9E45-CC6426E9DC4E}" type="presParOf" srcId="{ECC97CDF-DFBF-4B2A-B42E-8816CB3CA006}" destId="{6A096905-9CA4-4C8C-AFD0-D70FE8FFC39A}" srcOrd="0" destOrd="0" presId="urn:microsoft.com/office/officeart/2005/8/layout/orgChart1"/>
    <dgm:cxn modelId="{E118CBF7-9C5A-41B2-8250-3DEAA1C21756}" type="presParOf" srcId="{ECC97CDF-DFBF-4B2A-B42E-8816CB3CA006}" destId="{56E1CF5A-AD17-402A-92D8-933551EED704}" srcOrd="1" destOrd="0" presId="urn:microsoft.com/office/officeart/2005/8/layout/orgChart1"/>
    <dgm:cxn modelId="{28FBCA04-77C3-4DC7-9017-8C0693A2F4AF}" type="presParOf" srcId="{983D74C4-0E6D-43AD-96C1-BFAEB0CF34A6}" destId="{5FB28119-76DB-443A-B125-56F81230960C}" srcOrd="1" destOrd="0" presId="urn:microsoft.com/office/officeart/2005/8/layout/orgChart1"/>
    <dgm:cxn modelId="{0B0C1685-A7F4-4FD9-97BA-828305A6A1FC}" type="presParOf" srcId="{983D74C4-0E6D-43AD-96C1-BFAEB0CF34A6}" destId="{785C273E-525C-4600-B5FB-EA7466143BD4}" srcOrd="2" destOrd="0" presId="urn:microsoft.com/office/officeart/2005/8/layout/orgChart1"/>
    <dgm:cxn modelId="{50B83AB4-BDDE-40EA-9E36-33EC84A309AC}" type="presParOf" srcId="{0CEB2766-30F9-46BC-B664-C8E1620FB9B0}" destId="{7ED3B886-6D77-4605-8451-CCB56245E63B}" srcOrd="2" destOrd="0" presId="urn:microsoft.com/office/officeart/2005/8/layout/orgChart1"/>
    <dgm:cxn modelId="{4F08F0CD-89E9-4BE4-AABF-2C9395F1E8F8}" type="presParOf" srcId="{49538B66-028A-4612-A839-8DC4011DEE10}" destId="{F60B1321-98C2-467D-BA3D-8DF0770C6EF4}" srcOrd="2" destOrd="0" presId="urn:microsoft.com/office/officeart/2005/8/layout/orgChart1"/>
    <dgm:cxn modelId="{7C1FAE8C-1214-4AFA-AC83-1596AD47DF4E}" type="presParOf" srcId="{ABD837A8-AAE8-4A49-B0B7-B15DFD094D16}" destId="{492F4D7C-D8F7-40D1-984C-3352CF9161EC}" srcOrd="2" destOrd="0" presId="urn:microsoft.com/office/officeart/2005/8/layout/orgChart1"/>
    <dgm:cxn modelId="{820D937C-2B69-4A82-87AB-B0968791DB8C}"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C0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FF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867BD74D-CB63-47CD-8678-9721A62AFC75}" type="presOf" srcId="{4A85E487-6E50-47F8-9BCC-5096A248B99C}" destId="{A1FB83BE-5776-4010-A7A6-7F3F4E731814}" srcOrd="0" destOrd="0" presId="urn:microsoft.com/office/officeart/2005/8/layout/orgChart1"/>
    <dgm:cxn modelId="{03FC5835-B13B-4890-BD9C-947477429344}" type="presOf" srcId="{C07B5558-B5FE-4033-9577-DFA2DCB46ABC}" destId="{9C74B01B-7088-4A33-8303-445D6CC28277}" srcOrd="0" destOrd="0" presId="urn:microsoft.com/office/officeart/2005/8/layout/orgChart1"/>
    <dgm:cxn modelId="{19B47682-04CB-4317-9463-CCD04E5D6A68}" type="presOf" srcId="{BF6369B4-C7FC-48BE-8557-58DD6C7CB978}" destId="{6A096905-9CA4-4C8C-AFD0-D70FE8FFC39A}" srcOrd="0" destOrd="0" presId="urn:microsoft.com/office/officeart/2005/8/layout/orgChart1"/>
    <dgm:cxn modelId="{B96B7FA3-A8E7-40DD-9055-BDD7B52B1A4D}" type="presOf" srcId="{FCBA488B-9379-4F1B-892B-A28167B00863}" destId="{A637139C-3F30-4B0C-8BC7-BB9F64FF8A5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753E7D66-39E4-4507-ADBB-958829876E94}" type="presOf" srcId="{F703D087-E0E7-4964-89D9-C54985F6A02C}" destId="{1D20635F-232A-435B-A127-80E62CF29CD9}"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E6A21001-E2DA-4505-8FD2-4853F2AD0583}" type="presOf" srcId="{3633DFA1-BF3C-4902-BA82-14D2DF83CB7D}" destId="{423DFD63-E907-4C73-B01B-DED6229F22AF}" srcOrd="0" destOrd="0" presId="urn:microsoft.com/office/officeart/2005/8/layout/orgChart1"/>
    <dgm:cxn modelId="{23400353-7196-4AB4-AC56-E3676DF0C8CE}" type="presOf" srcId="{F184975E-349A-4CBF-BB39-EC3617665101}" destId="{32F37680-2EC4-46FD-A52C-B6EA003ED307}" srcOrd="1" destOrd="0" presId="urn:microsoft.com/office/officeart/2005/8/layout/orgChart1"/>
    <dgm:cxn modelId="{502EF91B-2191-43C8-8D7E-DA8E35834ED3}" type="presOf" srcId="{BF6369B4-C7FC-48BE-8557-58DD6C7CB978}" destId="{56E1CF5A-AD17-402A-92D8-933551EED704}" srcOrd="1" destOrd="0" presId="urn:microsoft.com/office/officeart/2005/8/layout/orgChart1"/>
    <dgm:cxn modelId="{7FCEAE82-7B92-48F5-AFD6-5385BC9FC0AD}" type="presOf" srcId="{3B86EE78-4949-4B96-A226-46AE6C880DFC}" destId="{EF3F4C50-4436-47DE-AF21-D342B2399602}" srcOrd="0" destOrd="0" presId="urn:microsoft.com/office/officeart/2005/8/layout/orgChart1"/>
    <dgm:cxn modelId="{D1A2F04E-C44E-4A3E-86FE-05B14E55F0C2}" type="presOf" srcId="{531AE681-58F1-42E7-B95C-27968BFB14E7}" destId="{3B6FE21B-5573-4BBF-A262-9925E88E6771}" srcOrd="0" destOrd="0" presId="urn:microsoft.com/office/officeart/2005/8/layout/orgChart1"/>
    <dgm:cxn modelId="{7B476DD7-0F0B-442F-B0E0-ED29D4D2C898}" type="presOf" srcId="{C43D2E28-0C1D-4816-8555-5F7DD35B3317}" destId="{2F0C6C9A-CAF6-4FE9-8ED2-DECEC25ED750}" srcOrd="0" destOrd="0" presId="urn:microsoft.com/office/officeart/2005/8/layout/orgChart1"/>
    <dgm:cxn modelId="{0CA74F3D-8FBF-42B6-A937-4173AD8069C8}" type="presOf" srcId="{BB309E08-39F2-4600-AED5-49A2213CBA3E}" destId="{2076E856-FB22-45E0-A1C3-22CD6EBEE187}" srcOrd="0" destOrd="0" presId="urn:microsoft.com/office/officeart/2005/8/layout/orgChart1"/>
    <dgm:cxn modelId="{3C9368E8-5F2A-481E-BD9B-1D08AD1182D8}" type="presOf" srcId="{07F2CDD9-1A3B-4040-9997-46948BF1F146}" destId="{171FAA40-658F-40AE-886D-668F6A84496F}" srcOrd="0" destOrd="0" presId="urn:microsoft.com/office/officeart/2005/8/layout/orgChart1"/>
    <dgm:cxn modelId="{5D0A23DA-39DC-47C3-9AAC-7B111836E8F8}" type="presOf" srcId="{9941FE08-370F-4C0B-B7C0-884491FBACBA}" destId="{A868FCB6-B149-45A8-89E7-F2D886F9A2EF}" srcOrd="1" destOrd="0" presId="urn:microsoft.com/office/officeart/2005/8/layout/orgChart1"/>
    <dgm:cxn modelId="{E4F850BE-1B75-48FA-A2B8-5339464C8A7D}" type="presOf" srcId="{E540E76C-ABB5-4F5F-BC7E-B5E2C2F51C06}" destId="{FAA1C841-3AC5-4812-88ED-B06D7F815F09}" srcOrd="0" destOrd="0" presId="urn:microsoft.com/office/officeart/2005/8/layout/orgChart1"/>
    <dgm:cxn modelId="{F006DE05-E2CA-4130-B350-2E15012A9DC0}" type="presOf" srcId="{82466762-97D7-4752-95D6-1EA96F082D9A}" destId="{A9C0AD86-A574-40E2-811A-0155D034682E}"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E6322D47-DA41-4990-BFEB-00FE659CA0A2}" type="presOf" srcId="{F184975E-349A-4CBF-BB39-EC3617665101}" destId="{6602648A-DCC2-438B-BFA7-C82CD52913EB}" srcOrd="0" destOrd="0" presId="urn:microsoft.com/office/officeart/2005/8/layout/orgChart1"/>
    <dgm:cxn modelId="{663805C2-CC0E-43D3-8C2D-2F0CA67345C0}" type="presOf" srcId="{F48ECA67-F44F-4F2B-BE4B-265E2A06353D}" destId="{ECFF678D-DD92-4733-9936-48F524EC96D3}" srcOrd="1" destOrd="0" presId="urn:microsoft.com/office/officeart/2005/8/layout/orgChart1"/>
    <dgm:cxn modelId="{9EFD8580-59E9-44F8-8277-7230298526D6}" type="presOf" srcId="{30B491EF-D6AA-41ED-9CF5-86D4CE5F11F7}" destId="{71FED466-6470-4C3D-8ED9-FE1056355FF5}" srcOrd="1"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47C1D506-B7DE-41F9-9D8D-D227BF45954F}" type="presOf" srcId="{C43D2E28-0C1D-4816-8555-5F7DD35B3317}" destId="{7D1891B7-71E1-4466-9AD6-9E0CB6C68BCF}" srcOrd="1"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6345EDAD-2ACF-4013-851C-F38964FE6D5C}" srcId="{F703D087-E0E7-4964-89D9-C54985F6A02C}" destId="{C43D2E28-0C1D-4816-8555-5F7DD35B3317}" srcOrd="0" destOrd="0" parTransId="{BC77DB5E-1FCC-454A-9041-6BDF8DB62969}" sibTransId="{5D9384E2-BD44-485E-A329-A1684C841054}"/>
    <dgm:cxn modelId="{29D6F665-CD5E-4BB6-850E-49DB32623A17}" type="presOf" srcId="{D7E9DDF7-C64D-4FB2-BD8B-582A5976CE68}" destId="{1F4999B4-84D7-4628-9D54-A511E001FB8C}" srcOrd="1" destOrd="0" presId="urn:microsoft.com/office/officeart/2005/8/layout/orgChart1"/>
    <dgm:cxn modelId="{4332B1FB-AE8E-477C-9D99-73FFA4A6DD90}" type="presOf" srcId="{FCBA488B-9379-4F1B-892B-A28167B00863}" destId="{96FB7488-074D-46D9-AE79-0AED4196BDC6}" srcOrd="1" destOrd="0" presId="urn:microsoft.com/office/officeart/2005/8/layout/orgChart1"/>
    <dgm:cxn modelId="{BB13BB30-C456-47A7-8990-297A2077243C}" type="presOf" srcId="{30B491EF-D6AA-41ED-9CF5-86D4CE5F11F7}" destId="{92838054-8647-4A29-AE4D-9E1451370928}" srcOrd="0" destOrd="0" presId="urn:microsoft.com/office/officeart/2005/8/layout/orgChart1"/>
    <dgm:cxn modelId="{E8C5789E-8D0F-4373-B40B-F32C1E7E4C3E}" type="presOf" srcId="{9941FE08-370F-4C0B-B7C0-884491FBACBA}" destId="{CB0FD2B3-98E1-4C63-95F2-24D1480A7A61}" srcOrd="0" destOrd="0" presId="urn:microsoft.com/office/officeart/2005/8/layout/orgChart1"/>
    <dgm:cxn modelId="{FB1F3BBE-5C30-4FF7-B708-E25464FC0E91}" type="presOf" srcId="{3AB46ACC-1AFA-475A-8B10-90CDFD73B014}" destId="{00AFFA76-1BB5-4ACD-9922-BB0BB297EF66}" srcOrd="0" destOrd="0" presId="urn:microsoft.com/office/officeart/2005/8/layout/orgChart1"/>
    <dgm:cxn modelId="{434FC2FA-C576-4367-8942-55E169778E35}" type="presOf" srcId="{F48ECA67-F44F-4F2B-BE4B-265E2A06353D}" destId="{2AF6B637-314B-4CDA-81B9-0566AD26FAED}" srcOrd="0" destOrd="0" presId="urn:microsoft.com/office/officeart/2005/8/layout/orgChart1"/>
    <dgm:cxn modelId="{F45FE29D-E763-42D9-A107-93BFFB8034E7}" type="presOf" srcId="{AADE4F90-6322-4A54-BEFF-AB3ECA0E4F29}" destId="{9CB3ADAB-5D55-4677-BFF6-27AFF3E1DA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A58590E4-BE00-4E66-93A1-5D3EF01B5965}" type="presOf" srcId="{BB309E08-39F2-4600-AED5-49A2213CBA3E}" destId="{A9212D09-8CF8-4503-AAD0-DF7FCC2B7719}" srcOrd="1"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CCD6733E-CD20-4EB5-AFCC-938C477C5C0E}" type="presOf" srcId="{4A85E487-6E50-47F8-9BCC-5096A248B99C}" destId="{FDF8D85E-94CD-44D9-A717-09E00C5A1765}" srcOrd="1" destOrd="0" presId="urn:microsoft.com/office/officeart/2005/8/layout/orgChart1"/>
    <dgm:cxn modelId="{7FB12230-0C94-4CCB-93DA-A6F466C3D43F}" type="presOf" srcId="{D7E9DDF7-C64D-4FB2-BD8B-582A5976CE68}" destId="{4F536BCA-E3AE-4A22-8BBB-E20DB7A2B3BC}"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D9E16036-6A73-458A-9CC4-BB2DEBDD2249}" type="presParOf" srcId="{1D20635F-232A-435B-A127-80E62CF29CD9}" destId="{F48C1AEF-05E5-456C-B8DA-7C1111BD394A}" srcOrd="0" destOrd="0" presId="urn:microsoft.com/office/officeart/2005/8/layout/orgChart1"/>
    <dgm:cxn modelId="{0A42AA3B-2F98-4E1C-AAC1-405C09F962F5}" type="presParOf" srcId="{F48C1AEF-05E5-456C-B8DA-7C1111BD394A}" destId="{EB15D458-A4B7-43A7-B3A5-F6C4748B18A1}" srcOrd="0" destOrd="0" presId="urn:microsoft.com/office/officeart/2005/8/layout/orgChart1"/>
    <dgm:cxn modelId="{FC183D8D-83A9-44F3-B5B9-D9AC8807D784}" type="presParOf" srcId="{EB15D458-A4B7-43A7-B3A5-F6C4748B18A1}" destId="{2F0C6C9A-CAF6-4FE9-8ED2-DECEC25ED750}" srcOrd="0" destOrd="0" presId="urn:microsoft.com/office/officeart/2005/8/layout/orgChart1"/>
    <dgm:cxn modelId="{E57C31EC-E431-4B55-A76F-7902DAA7C8CC}" type="presParOf" srcId="{EB15D458-A4B7-43A7-B3A5-F6C4748B18A1}" destId="{7D1891B7-71E1-4466-9AD6-9E0CB6C68BCF}" srcOrd="1" destOrd="0" presId="urn:microsoft.com/office/officeart/2005/8/layout/orgChart1"/>
    <dgm:cxn modelId="{6968AF51-B6B2-4F2D-B49D-CF3D7CF871C2}" type="presParOf" srcId="{F48C1AEF-05E5-456C-B8DA-7C1111BD394A}" destId="{27326C9C-1BE3-4BBF-AF8A-D767694BBCEC}" srcOrd="1" destOrd="0" presId="urn:microsoft.com/office/officeart/2005/8/layout/orgChart1"/>
    <dgm:cxn modelId="{AECE7239-49EF-4A04-8E08-412C037B81D8}" type="presParOf" srcId="{27326C9C-1BE3-4BBF-AF8A-D767694BBCEC}" destId="{171FAA40-658F-40AE-886D-668F6A84496F}" srcOrd="0" destOrd="0" presId="urn:microsoft.com/office/officeart/2005/8/layout/orgChart1"/>
    <dgm:cxn modelId="{E7EE5926-A451-4CBA-A270-9388B88C00E0}" type="presParOf" srcId="{27326C9C-1BE3-4BBF-AF8A-D767694BBCEC}" destId="{ABD837A8-AAE8-4A49-B0B7-B15DFD094D16}" srcOrd="1" destOrd="0" presId="urn:microsoft.com/office/officeart/2005/8/layout/orgChart1"/>
    <dgm:cxn modelId="{26B966D1-6B71-4C14-A9D4-4A76FC327CF1}" type="presParOf" srcId="{ABD837A8-AAE8-4A49-B0B7-B15DFD094D16}" destId="{43B3588B-D704-4A2F-9B45-D5FC432A835C}" srcOrd="0" destOrd="0" presId="urn:microsoft.com/office/officeart/2005/8/layout/orgChart1"/>
    <dgm:cxn modelId="{B3787B36-2763-4414-A295-C7D1EF85698D}" type="presParOf" srcId="{43B3588B-D704-4A2F-9B45-D5FC432A835C}" destId="{CB0FD2B3-98E1-4C63-95F2-24D1480A7A61}" srcOrd="0" destOrd="0" presId="urn:microsoft.com/office/officeart/2005/8/layout/orgChart1"/>
    <dgm:cxn modelId="{6B38E04B-0F92-41A8-BFFE-B1F31D539CA2}" type="presParOf" srcId="{43B3588B-D704-4A2F-9B45-D5FC432A835C}" destId="{A868FCB6-B149-45A8-89E7-F2D886F9A2EF}" srcOrd="1" destOrd="0" presId="urn:microsoft.com/office/officeart/2005/8/layout/orgChart1"/>
    <dgm:cxn modelId="{8CB678F9-C306-4B0A-910E-6ABE97E9C139}" type="presParOf" srcId="{ABD837A8-AAE8-4A49-B0B7-B15DFD094D16}" destId="{59DB22D6-C223-4308-9C1B-761C8F8013BB}" srcOrd="1" destOrd="0" presId="urn:microsoft.com/office/officeart/2005/8/layout/orgChart1"/>
    <dgm:cxn modelId="{4B15D9CA-3D01-4069-82AB-2D16E4BDE0CF}" type="presParOf" srcId="{59DB22D6-C223-4308-9C1B-761C8F8013BB}" destId="{9C74B01B-7088-4A33-8303-445D6CC28277}" srcOrd="0" destOrd="0" presId="urn:microsoft.com/office/officeart/2005/8/layout/orgChart1"/>
    <dgm:cxn modelId="{FA87F250-29B4-4D95-8995-CD5C5894163C}" type="presParOf" srcId="{59DB22D6-C223-4308-9C1B-761C8F8013BB}" destId="{49538B66-028A-4612-A839-8DC4011DEE10}" srcOrd="1" destOrd="0" presId="urn:microsoft.com/office/officeart/2005/8/layout/orgChart1"/>
    <dgm:cxn modelId="{7AA62615-4C82-4374-B235-05952C222CED}" type="presParOf" srcId="{49538B66-028A-4612-A839-8DC4011DEE10}" destId="{A9E97FCF-44A9-427C-A2EA-B9AD29817833}" srcOrd="0" destOrd="0" presId="urn:microsoft.com/office/officeart/2005/8/layout/orgChart1"/>
    <dgm:cxn modelId="{6BADAA75-CCEC-403F-9088-91F433717081}" type="presParOf" srcId="{A9E97FCF-44A9-427C-A2EA-B9AD29817833}" destId="{A637139C-3F30-4B0C-8BC7-BB9F64FF8A5C}" srcOrd="0" destOrd="0" presId="urn:microsoft.com/office/officeart/2005/8/layout/orgChart1"/>
    <dgm:cxn modelId="{BA4E4898-1027-4403-B730-256BB7D12DBE}" type="presParOf" srcId="{A9E97FCF-44A9-427C-A2EA-B9AD29817833}" destId="{96FB7488-074D-46D9-AE79-0AED4196BDC6}" srcOrd="1" destOrd="0" presId="urn:microsoft.com/office/officeart/2005/8/layout/orgChart1"/>
    <dgm:cxn modelId="{DE6D7526-B762-4C55-8B90-C22453FED0AE}" type="presParOf" srcId="{49538B66-028A-4612-A839-8DC4011DEE10}" destId="{67E0231F-7F5B-4541-8ECF-BEE9C02D3A9A}" srcOrd="1" destOrd="0" presId="urn:microsoft.com/office/officeart/2005/8/layout/orgChart1"/>
    <dgm:cxn modelId="{0E6ACEC4-83B9-450A-8D01-BEB11E316C20}" type="presParOf" srcId="{67E0231F-7F5B-4541-8ECF-BEE9C02D3A9A}" destId="{423DFD63-E907-4C73-B01B-DED6229F22AF}" srcOrd="0" destOrd="0" presId="urn:microsoft.com/office/officeart/2005/8/layout/orgChart1"/>
    <dgm:cxn modelId="{38317C88-5684-48A8-9BF3-8410064AE64A}" type="presParOf" srcId="{67E0231F-7F5B-4541-8ECF-BEE9C02D3A9A}" destId="{0CEB2766-30F9-46BC-B664-C8E1620FB9B0}" srcOrd="1" destOrd="0" presId="urn:microsoft.com/office/officeart/2005/8/layout/orgChart1"/>
    <dgm:cxn modelId="{7150FAA9-41AC-48F6-837E-99E125CC6BCB}" type="presParOf" srcId="{0CEB2766-30F9-46BC-B664-C8E1620FB9B0}" destId="{848188DE-98EA-4910-ADC2-3AC151B84885}" srcOrd="0" destOrd="0" presId="urn:microsoft.com/office/officeart/2005/8/layout/orgChart1"/>
    <dgm:cxn modelId="{4A168C32-C30C-4E11-AB40-7865EC154111}" type="presParOf" srcId="{848188DE-98EA-4910-ADC2-3AC151B84885}" destId="{92838054-8647-4A29-AE4D-9E1451370928}" srcOrd="0" destOrd="0" presId="urn:microsoft.com/office/officeart/2005/8/layout/orgChart1"/>
    <dgm:cxn modelId="{7047E628-59C4-438C-82E3-46218FF4228F}" type="presParOf" srcId="{848188DE-98EA-4910-ADC2-3AC151B84885}" destId="{71FED466-6470-4C3D-8ED9-FE1056355FF5}" srcOrd="1" destOrd="0" presId="urn:microsoft.com/office/officeart/2005/8/layout/orgChart1"/>
    <dgm:cxn modelId="{CF3DBEEB-7387-4D6A-932E-FF3781C9F735}" type="presParOf" srcId="{0CEB2766-30F9-46BC-B664-C8E1620FB9B0}" destId="{300D467E-402B-4D45-869B-9AEF85DCFB79}" srcOrd="1" destOrd="0" presId="urn:microsoft.com/office/officeart/2005/8/layout/orgChart1"/>
    <dgm:cxn modelId="{24D6212E-4649-4C27-A2EC-B4FAF6FD9F18}" type="presParOf" srcId="{300D467E-402B-4D45-869B-9AEF85DCFB79}" destId="{00AFFA76-1BB5-4ACD-9922-BB0BB297EF66}" srcOrd="0" destOrd="0" presId="urn:microsoft.com/office/officeart/2005/8/layout/orgChart1"/>
    <dgm:cxn modelId="{03FA46FD-569A-4C32-B580-A9317A288340}" type="presParOf" srcId="{300D467E-402B-4D45-869B-9AEF85DCFB79}" destId="{727AA113-BCB6-4C75-B9F8-50E1742515D4}" srcOrd="1" destOrd="0" presId="urn:microsoft.com/office/officeart/2005/8/layout/orgChart1"/>
    <dgm:cxn modelId="{09E0F9D8-CAB8-40CF-B655-8C92833D90C2}" type="presParOf" srcId="{727AA113-BCB6-4C75-B9F8-50E1742515D4}" destId="{920A6AD6-DEA9-4931-AB0A-5D34F1B73CEA}" srcOrd="0" destOrd="0" presId="urn:microsoft.com/office/officeart/2005/8/layout/orgChart1"/>
    <dgm:cxn modelId="{A40F54B8-6FC5-414F-857E-A9315366093F}" type="presParOf" srcId="{920A6AD6-DEA9-4931-AB0A-5D34F1B73CEA}" destId="{2076E856-FB22-45E0-A1C3-22CD6EBEE187}" srcOrd="0" destOrd="0" presId="urn:microsoft.com/office/officeart/2005/8/layout/orgChart1"/>
    <dgm:cxn modelId="{3EEB39D8-A841-4968-8772-F2E4A88B0CCF}" type="presParOf" srcId="{920A6AD6-DEA9-4931-AB0A-5D34F1B73CEA}" destId="{A9212D09-8CF8-4503-AAD0-DF7FCC2B7719}" srcOrd="1" destOrd="0" presId="urn:microsoft.com/office/officeart/2005/8/layout/orgChart1"/>
    <dgm:cxn modelId="{9AE7C172-30AF-4C84-BB36-4469662F79CB}" type="presParOf" srcId="{727AA113-BCB6-4C75-B9F8-50E1742515D4}" destId="{AFD0DFE5-2F62-49CA-9B2C-85D1F0E890B0}" srcOrd="1" destOrd="0" presId="urn:microsoft.com/office/officeart/2005/8/layout/orgChart1"/>
    <dgm:cxn modelId="{BDFF9DEE-63D2-4579-9304-1534D6A2FB43}" type="presParOf" srcId="{727AA113-BCB6-4C75-B9F8-50E1742515D4}" destId="{D368E159-303D-4535-9E39-7FCB89437992}" srcOrd="2" destOrd="0" presId="urn:microsoft.com/office/officeart/2005/8/layout/orgChart1"/>
    <dgm:cxn modelId="{3FA4C56D-59B2-40D8-8573-1F497BFC0559}" type="presParOf" srcId="{300D467E-402B-4D45-869B-9AEF85DCFB79}" destId="{3B6FE21B-5573-4BBF-A262-9925E88E6771}" srcOrd="2" destOrd="0" presId="urn:microsoft.com/office/officeart/2005/8/layout/orgChart1"/>
    <dgm:cxn modelId="{5D12B363-162A-416A-A485-DA537A66ED17}" type="presParOf" srcId="{300D467E-402B-4D45-869B-9AEF85DCFB79}" destId="{00078312-35A5-49F3-B6BA-D487E97B271F}" srcOrd="3" destOrd="0" presId="urn:microsoft.com/office/officeart/2005/8/layout/orgChart1"/>
    <dgm:cxn modelId="{7EBFC68E-E785-4560-86CA-086882D36E7E}" type="presParOf" srcId="{00078312-35A5-49F3-B6BA-D487E97B271F}" destId="{66831F75-0BB8-4A89-A81C-D9177F7D4D3C}" srcOrd="0" destOrd="0" presId="urn:microsoft.com/office/officeart/2005/8/layout/orgChart1"/>
    <dgm:cxn modelId="{40B5F20F-9CA2-4EAA-8BDD-8EA9EDDE5CFC}" type="presParOf" srcId="{66831F75-0BB8-4A89-A81C-D9177F7D4D3C}" destId="{A1FB83BE-5776-4010-A7A6-7F3F4E731814}" srcOrd="0" destOrd="0" presId="urn:microsoft.com/office/officeart/2005/8/layout/orgChart1"/>
    <dgm:cxn modelId="{A503BA9D-B895-4988-987A-6A30BA4CA495}" type="presParOf" srcId="{66831F75-0BB8-4A89-A81C-D9177F7D4D3C}" destId="{FDF8D85E-94CD-44D9-A717-09E00C5A1765}" srcOrd="1" destOrd="0" presId="urn:microsoft.com/office/officeart/2005/8/layout/orgChart1"/>
    <dgm:cxn modelId="{CEC0C782-571D-4CE2-B8F4-A4B71CFA1EFA}" type="presParOf" srcId="{00078312-35A5-49F3-B6BA-D487E97B271F}" destId="{03CB1262-BA64-4EB6-8B4F-3F6C180FC9D1}" srcOrd="1" destOrd="0" presId="urn:microsoft.com/office/officeart/2005/8/layout/orgChart1"/>
    <dgm:cxn modelId="{754E2DB9-C081-4B57-9B7F-E7DF07A08DC0}" type="presParOf" srcId="{03CB1262-BA64-4EB6-8B4F-3F6C180FC9D1}" destId="{EF3F4C50-4436-47DE-AF21-D342B2399602}" srcOrd="0" destOrd="0" presId="urn:microsoft.com/office/officeart/2005/8/layout/orgChart1"/>
    <dgm:cxn modelId="{6B2F1AD5-B2B3-4F1C-8091-937E7C61AA08}" type="presParOf" srcId="{03CB1262-BA64-4EB6-8B4F-3F6C180FC9D1}" destId="{30D95FE3-5285-46C1-9113-1D8BECFBEAE4}" srcOrd="1" destOrd="0" presId="urn:microsoft.com/office/officeart/2005/8/layout/orgChart1"/>
    <dgm:cxn modelId="{0B36B422-B614-40B7-963C-140D128BD3EE}" type="presParOf" srcId="{30D95FE3-5285-46C1-9113-1D8BECFBEAE4}" destId="{C8AEC35E-3CEB-4281-9CCD-755F0587BEBB}" srcOrd="0" destOrd="0" presId="urn:microsoft.com/office/officeart/2005/8/layout/orgChart1"/>
    <dgm:cxn modelId="{087627F3-E87A-4FD5-B51D-32962FF40936}" type="presParOf" srcId="{C8AEC35E-3CEB-4281-9CCD-755F0587BEBB}" destId="{4F536BCA-E3AE-4A22-8BBB-E20DB7A2B3BC}" srcOrd="0" destOrd="0" presId="urn:microsoft.com/office/officeart/2005/8/layout/orgChart1"/>
    <dgm:cxn modelId="{F55F3B53-F65E-497D-BB6C-B2605F0CFC11}" type="presParOf" srcId="{C8AEC35E-3CEB-4281-9CCD-755F0587BEBB}" destId="{1F4999B4-84D7-4628-9D54-A511E001FB8C}" srcOrd="1" destOrd="0" presId="urn:microsoft.com/office/officeart/2005/8/layout/orgChart1"/>
    <dgm:cxn modelId="{B210EDCB-EF55-421B-9CB8-9F10A84681F8}" type="presParOf" srcId="{30D95FE3-5285-46C1-9113-1D8BECFBEAE4}" destId="{552D2337-8CC9-41F0-86BF-B633A60DD670}" srcOrd="1" destOrd="0" presId="urn:microsoft.com/office/officeart/2005/8/layout/orgChart1"/>
    <dgm:cxn modelId="{1EF8DDED-9588-4B17-AB95-02C569CAE3F4}" type="presParOf" srcId="{552D2337-8CC9-41F0-86BF-B633A60DD670}" destId="{9CB3ADAB-5D55-4677-BFF6-27AFF3E1DA6F}" srcOrd="0" destOrd="0" presId="urn:microsoft.com/office/officeart/2005/8/layout/orgChart1"/>
    <dgm:cxn modelId="{F5ACF4D4-58D7-40E3-90BB-04EBB9FDBBC0}" type="presParOf" srcId="{552D2337-8CC9-41F0-86BF-B633A60DD670}" destId="{EA08347B-9B08-405B-A7B3-D141F69D4843}" srcOrd="1" destOrd="0" presId="urn:microsoft.com/office/officeart/2005/8/layout/orgChart1"/>
    <dgm:cxn modelId="{7A706975-B389-4439-B436-A2ABC209339E}" type="presParOf" srcId="{EA08347B-9B08-405B-A7B3-D141F69D4843}" destId="{F5DFE1B9-B867-4C17-8A02-D0F1DE9FD739}" srcOrd="0" destOrd="0" presId="urn:microsoft.com/office/officeart/2005/8/layout/orgChart1"/>
    <dgm:cxn modelId="{F188D46A-F61E-433F-961A-DBBC1B4F683B}" type="presParOf" srcId="{F5DFE1B9-B867-4C17-8A02-D0F1DE9FD739}" destId="{2AF6B637-314B-4CDA-81B9-0566AD26FAED}" srcOrd="0" destOrd="0" presId="urn:microsoft.com/office/officeart/2005/8/layout/orgChart1"/>
    <dgm:cxn modelId="{B3A2E4AA-FF83-4D8A-A59A-C32998B1CAE1}" type="presParOf" srcId="{F5DFE1B9-B867-4C17-8A02-D0F1DE9FD739}" destId="{ECFF678D-DD92-4733-9936-48F524EC96D3}" srcOrd="1" destOrd="0" presId="urn:microsoft.com/office/officeart/2005/8/layout/orgChart1"/>
    <dgm:cxn modelId="{54BADF25-A720-4B18-AD39-F7FA75880723}" type="presParOf" srcId="{EA08347B-9B08-405B-A7B3-D141F69D4843}" destId="{5FBD440D-B8DD-4B3C-AD54-E59A303D8A7E}" srcOrd="1" destOrd="0" presId="urn:microsoft.com/office/officeart/2005/8/layout/orgChart1"/>
    <dgm:cxn modelId="{D2403C93-8DEC-475D-B468-1727367C6B94}" type="presParOf" srcId="{5FBD440D-B8DD-4B3C-AD54-E59A303D8A7E}" destId="{FAA1C841-3AC5-4812-88ED-B06D7F815F09}" srcOrd="0" destOrd="0" presId="urn:microsoft.com/office/officeart/2005/8/layout/orgChart1"/>
    <dgm:cxn modelId="{07383AC6-6C53-477B-945E-F0BCFE878BE0}" type="presParOf" srcId="{5FBD440D-B8DD-4B3C-AD54-E59A303D8A7E}" destId="{F18EA8FC-B0A0-4488-A183-B01B25486CB3}" srcOrd="1" destOrd="0" presId="urn:microsoft.com/office/officeart/2005/8/layout/orgChart1"/>
    <dgm:cxn modelId="{E573EA05-B744-4C51-8753-B6F9952D322D}" type="presParOf" srcId="{F18EA8FC-B0A0-4488-A183-B01B25486CB3}" destId="{CD91D3B0-6E30-4DF7-B3D2-5F05E735257D}" srcOrd="0" destOrd="0" presId="urn:microsoft.com/office/officeart/2005/8/layout/orgChart1"/>
    <dgm:cxn modelId="{8C151B88-9E42-4C2E-8882-91547E21A704}" type="presParOf" srcId="{CD91D3B0-6E30-4DF7-B3D2-5F05E735257D}" destId="{6602648A-DCC2-438B-BFA7-C82CD52913EB}" srcOrd="0" destOrd="0" presId="urn:microsoft.com/office/officeart/2005/8/layout/orgChart1"/>
    <dgm:cxn modelId="{D8638BF8-3A7B-4839-AA1F-A8E7DC0D3596}" type="presParOf" srcId="{CD91D3B0-6E30-4DF7-B3D2-5F05E735257D}" destId="{32F37680-2EC4-46FD-A52C-B6EA003ED307}" srcOrd="1" destOrd="0" presId="urn:microsoft.com/office/officeart/2005/8/layout/orgChart1"/>
    <dgm:cxn modelId="{2040FDE5-C6C9-4208-A5B2-FEA70D2489F5}" type="presParOf" srcId="{F18EA8FC-B0A0-4488-A183-B01B25486CB3}" destId="{A15D7975-2CF7-4E13-BF76-D8AEF82DC8FC}" srcOrd="1" destOrd="0" presId="urn:microsoft.com/office/officeart/2005/8/layout/orgChart1"/>
    <dgm:cxn modelId="{4CEEA007-C0F5-46CF-862F-3FA8A3B68945}" type="presParOf" srcId="{F18EA8FC-B0A0-4488-A183-B01B25486CB3}" destId="{FA880320-070C-4464-8F9D-AB7DB30487B9}" srcOrd="2" destOrd="0" presId="urn:microsoft.com/office/officeart/2005/8/layout/orgChart1"/>
    <dgm:cxn modelId="{E88C9FD5-B1E9-467A-A3AB-759DA0999B61}" type="presParOf" srcId="{EA08347B-9B08-405B-A7B3-D141F69D4843}" destId="{DB5F87B0-1E14-4435-B880-BD4F7D5EC7F5}" srcOrd="2" destOrd="0" presId="urn:microsoft.com/office/officeart/2005/8/layout/orgChart1"/>
    <dgm:cxn modelId="{2AD53678-A7BD-43AA-B6E5-E1CB19408225}" type="presParOf" srcId="{30D95FE3-5285-46C1-9113-1D8BECFBEAE4}" destId="{873EF617-F0CB-4EC8-A5A3-C8609637817C}" srcOrd="2" destOrd="0" presId="urn:microsoft.com/office/officeart/2005/8/layout/orgChart1"/>
    <dgm:cxn modelId="{F582767A-DD64-4FBD-996F-B32726DADBE8}" type="presParOf" srcId="{00078312-35A5-49F3-B6BA-D487E97B271F}" destId="{F04297A6-FBDB-4A4D-ABD9-8DFF3B6640C2}" srcOrd="2" destOrd="0" presId="urn:microsoft.com/office/officeart/2005/8/layout/orgChart1"/>
    <dgm:cxn modelId="{20D9C36D-0D67-4CCF-8346-07CA89EF3EA6}" type="presParOf" srcId="{300D467E-402B-4D45-869B-9AEF85DCFB79}" destId="{A9C0AD86-A574-40E2-811A-0155D034682E}" srcOrd="4" destOrd="0" presId="urn:microsoft.com/office/officeart/2005/8/layout/orgChart1"/>
    <dgm:cxn modelId="{83DC4107-943C-42FF-AFB6-F14FDAEC05BF}" type="presParOf" srcId="{300D467E-402B-4D45-869B-9AEF85DCFB79}" destId="{983D74C4-0E6D-43AD-96C1-BFAEB0CF34A6}" srcOrd="5" destOrd="0" presId="urn:microsoft.com/office/officeart/2005/8/layout/orgChart1"/>
    <dgm:cxn modelId="{AFDAD60A-E426-4B31-B9BC-0B716AFB02E7}" type="presParOf" srcId="{983D74C4-0E6D-43AD-96C1-BFAEB0CF34A6}" destId="{ECC97CDF-DFBF-4B2A-B42E-8816CB3CA006}" srcOrd="0" destOrd="0" presId="urn:microsoft.com/office/officeart/2005/8/layout/orgChart1"/>
    <dgm:cxn modelId="{BEBA9691-E526-4F77-B9AB-AE3096759D01}" type="presParOf" srcId="{ECC97CDF-DFBF-4B2A-B42E-8816CB3CA006}" destId="{6A096905-9CA4-4C8C-AFD0-D70FE8FFC39A}" srcOrd="0" destOrd="0" presId="urn:microsoft.com/office/officeart/2005/8/layout/orgChart1"/>
    <dgm:cxn modelId="{88BF6C51-2082-4CAA-8EEC-6FFE7149EB9C}" type="presParOf" srcId="{ECC97CDF-DFBF-4B2A-B42E-8816CB3CA006}" destId="{56E1CF5A-AD17-402A-92D8-933551EED704}" srcOrd="1" destOrd="0" presId="urn:microsoft.com/office/officeart/2005/8/layout/orgChart1"/>
    <dgm:cxn modelId="{E6E72E60-9E66-4765-B9B7-8028500C475A}" type="presParOf" srcId="{983D74C4-0E6D-43AD-96C1-BFAEB0CF34A6}" destId="{5FB28119-76DB-443A-B125-56F81230960C}" srcOrd="1" destOrd="0" presId="urn:microsoft.com/office/officeart/2005/8/layout/orgChart1"/>
    <dgm:cxn modelId="{D245113C-D138-4AAA-B88F-D0C3F27B238A}" type="presParOf" srcId="{983D74C4-0E6D-43AD-96C1-BFAEB0CF34A6}" destId="{785C273E-525C-4600-B5FB-EA7466143BD4}" srcOrd="2" destOrd="0" presId="urn:microsoft.com/office/officeart/2005/8/layout/orgChart1"/>
    <dgm:cxn modelId="{179711AE-A9A7-412F-8EA9-0B63C45C0752}" type="presParOf" srcId="{0CEB2766-30F9-46BC-B664-C8E1620FB9B0}" destId="{7ED3B886-6D77-4605-8451-CCB56245E63B}" srcOrd="2" destOrd="0" presId="urn:microsoft.com/office/officeart/2005/8/layout/orgChart1"/>
    <dgm:cxn modelId="{766A5C67-C1B9-4D4D-B07E-C08B16FF9883}" type="presParOf" srcId="{49538B66-028A-4612-A839-8DC4011DEE10}" destId="{F60B1321-98C2-467D-BA3D-8DF0770C6EF4}" srcOrd="2" destOrd="0" presId="urn:microsoft.com/office/officeart/2005/8/layout/orgChart1"/>
    <dgm:cxn modelId="{86E91E7D-A6D2-49B1-82E8-3FAF53E65EE4}" type="presParOf" srcId="{ABD837A8-AAE8-4A49-B0B7-B15DFD094D16}" destId="{492F4D7C-D8F7-40D1-984C-3352CF9161EC}" srcOrd="2" destOrd="0" presId="urn:microsoft.com/office/officeart/2005/8/layout/orgChart1"/>
    <dgm:cxn modelId="{6630DA4A-C731-4E75-895E-6648EAD362FA}"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FF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CAF9E25F-C289-481C-8122-13C67FC8F2A8}" type="presOf" srcId="{3633DFA1-BF3C-4902-BA82-14D2DF83CB7D}" destId="{423DFD63-E907-4C73-B01B-DED6229F22AF}" srcOrd="0" destOrd="0" presId="urn:microsoft.com/office/officeart/2005/8/layout/orgChart1"/>
    <dgm:cxn modelId="{757CA7ED-64DF-4684-B036-713605712383}" type="presOf" srcId="{30B491EF-D6AA-41ED-9CF5-86D4CE5F11F7}" destId="{92838054-8647-4A29-AE4D-9E1451370928}"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3053044D-838F-4D38-8D87-76D3CFB974B2}" srcId="{30B491EF-D6AA-41ED-9CF5-86D4CE5F11F7}" destId="{BF6369B4-C7FC-48BE-8557-58DD6C7CB978}" srcOrd="2" destOrd="0" parTransId="{82466762-97D7-4752-95D6-1EA96F082D9A}" sibTransId="{66C25424-552F-4569-93BC-A2001751C73A}"/>
    <dgm:cxn modelId="{242E9875-95FA-4A86-9435-4EF0F8694036}" type="presOf" srcId="{BF6369B4-C7FC-48BE-8557-58DD6C7CB978}" destId="{6A096905-9CA4-4C8C-AFD0-D70FE8FFC39A}" srcOrd="0" destOrd="0" presId="urn:microsoft.com/office/officeart/2005/8/layout/orgChart1"/>
    <dgm:cxn modelId="{CC7B4A38-891A-4FC0-BE4A-090844B2EF58}" type="presOf" srcId="{C43D2E28-0C1D-4816-8555-5F7DD35B3317}" destId="{7D1891B7-71E1-4466-9AD6-9E0CB6C68BCF}" srcOrd="1" destOrd="0" presId="urn:microsoft.com/office/officeart/2005/8/layout/orgChart1"/>
    <dgm:cxn modelId="{6357C9F8-5B8F-411D-8A47-4F7796CD7DA4}" type="presOf" srcId="{D7E9DDF7-C64D-4FB2-BD8B-582A5976CE68}" destId="{1F4999B4-84D7-4628-9D54-A511E001FB8C}" srcOrd="1" destOrd="0" presId="urn:microsoft.com/office/officeart/2005/8/layout/orgChart1"/>
    <dgm:cxn modelId="{5E7FC90A-AE79-4520-B654-FD6769CEEC3C}" type="presOf" srcId="{BB309E08-39F2-4600-AED5-49A2213CBA3E}" destId="{A9212D09-8CF8-4503-AAD0-DF7FCC2B7719}" srcOrd="1" destOrd="0" presId="urn:microsoft.com/office/officeart/2005/8/layout/orgChart1"/>
    <dgm:cxn modelId="{D3E1935D-BBE3-4239-9860-5E78B4AE81E9}" type="presOf" srcId="{BB309E08-39F2-4600-AED5-49A2213CBA3E}" destId="{2076E856-FB22-45E0-A1C3-22CD6EBEE187}" srcOrd="0" destOrd="0" presId="urn:microsoft.com/office/officeart/2005/8/layout/orgChart1"/>
    <dgm:cxn modelId="{8AFA8554-3D87-4691-826B-CE09DBE08355}" type="presOf" srcId="{D7E9DDF7-C64D-4FB2-BD8B-582A5976CE68}" destId="{4F536BCA-E3AE-4A22-8BBB-E20DB7A2B3BC}"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B316E0CC-7803-40C2-A667-4B611377863E}" type="presOf" srcId="{4A85E487-6E50-47F8-9BCC-5096A248B99C}" destId="{FDF8D85E-94CD-44D9-A717-09E00C5A1765}" srcOrd="1" destOrd="0" presId="urn:microsoft.com/office/officeart/2005/8/layout/orgChart1"/>
    <dgm:cxn modelId="{E584E4EF-BA38-4A95-B6CF-C0EC352A1293}" type="presOf" srcId="{FCBA488B-9379-4F1B-892B-A28167B00863}" destId="{96FB7488-074D-46D9-AE79-0AED4196BDC6}" srcOrd="1" destOrd="0" presId="urn:microsoft.com/office/officeart/2005/8/layout/orgChart1"/>
    <dgm:cxn modelId="{8ECF1426-EA2F-47F3-BEC9-C1C8896D6D4C}" type="presOf" srcId="{FCBA488B-9379-4F1B-892B-A28167B00863}" destId="{A637139C-3F30-4B0C-8BC7-BB9F64FF8A5C}"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C73A206A-95B4-481A-91CF-2F28992DAE99}" type="presOf" srcId="{82466762-97D7-4752-95D6-1EA96F082D9A}" destId="{A9C0AD86-A574-40E2-811A-0155D034682E}" srcOrd="0" destOrd="0" presId="urn:microsoft.com/office/officeart/2005/8/layout/orgChart1"/>
    <dgm:cxn modelId="{8C3D91AD-D6A9-4B21-839B-3E5A556CEBFD}" type="presOf" srcId="{9941FE08-370F-4C0B-B7C0-884491FBACBA}" destId="{CB0FD2B3-98E1-4C63-95F2-24D1480A7A61}" srcOrd="0" destOrd="0" presId="urn:microsoft.com/office/officeart/2005/8/layout/orgChart1"/>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E85DCF68-B12E-44FC-9FDD-DAE11AAA31AD}" type="presOf" srcId="{C07B5558-B5FE-4033-9577-DFA2DCB46ABC}" destId="{9C74B01B-7088-4A33-8303-445D6CC28277}" srcOrd="0"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1C6E9B39-D5D8-49C5-82D9-E979FE96F6BE}" type="presOf" srcId="{3B86EE78-4949-4B96-A226-46AE6C880DFC}" destId="{EF3F4C50-4436-47DE-AF21-D342B2399602}" srcOrd="0" destOrd="0" presId="urn:microsoft.com/office/officeart/2005/8/layout/orgChart1"/>
    <dgm:cxn modelId="{8BE8CB0B-30A8-409F-8024-CB2F86B2EEBF}" type="presOf" srcId="{07F2CDD9-1A3B-4040-9997-46948BF1F146}" destId="{171FAA40-658F-40AE-886D-668F6A84496F}" srcOrd="0" destOrd="0" presId="urn:microsoft.com/office/officeart/2005/8/layout/orgChart1"/>
    <dgm:cxn modelId="{A0C48641-66C0-4C38-8855-9DC46817E910}" type="presOf" srcId="{30B491EF-D6AA-41ED-9CF5-86D4CE5F11F7}" destId="{71FED466-6470-4C3D-8ED9-FE1056355FF5}" srcOrd="1" destOrd="0" presId="urn:microsoft.com/office/officeart/2005/8/layout/orgChart1"/>
    <dgm:cxn modelId="{FB94A6C7-6B9F-4D61-8182-88C736E93A8A}" type="presOf" srcId="{BF6369B4-C7FC-48BE-8557-58DD6C7CB978}" destId="{56E1CF5A-AD17-402A-92D8-933551EED704}" srcOrd="1" destOrd="0" presId="urn:microsoft.com/office/officeart/2005/8/layout/orgChart1"/>
    <dgm:cxn modelId="{75A69529-D010-4F56-969D-92DAACF2EEB5}" type="presOf" srcId="{AADE4F90-6322-4A54-BEFF-AB3ECA0E4F29}" destId="{9CB3ADAB-5D55-4677-BFF6-27AFF3E1DA6F}"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B9C2DACF-DA03-42EF-8B00-C589F791F4B9}" type="presOf" srcId="{E540E76C-ABB5-4F5F-BC7E-B5E2C2F51C06}" destId="{FAA1C841-3AC5-4812-88ED-B06D7F815F09}" srcOrd="0" destOrd="0" presId="urn:microsoft.com/office/officeart/2005/8/layout/orgChart1"/>
    <dgm:cxn modelId="{07DF224D-EAFB-4DD6-8060-462BBECDBC83}" type="presOf" srcId="{F184975E-349A-4CBF-BB39-EC3617665101}" destId="{32F37680-2EC4-46FD-A52C-B6EA003ED307}" srcOrd="1" destOrd="0" presId="urn:microsoft.com/office/officeart/2005/8/layout/orgChart1"/>
    <dgm:cxn modelId="{234E7903-60A5-4456-8E32-EBC9D044C399}" type="presOf" srcId="{9941FE08-370F-4C0B-B7C0-884491FBACBA}" destId="{A868FCB6-B149-45A8-89E7-F2D886F9A2EF}" srcOrd="1" destOrd="0" presId="urn:microsoft.com/office/officeart/2005/8/layout/orgChart1"/>
    <dgm:cxn modelId="{5366068B-11A5-4991-9B54-D1727C6989B4}" type="presOf" srcId="{4A85E487-6E50-47F8-9BCC-5096A248B99C}" destId="{A1FB83BE-5776-4010-A7A6-7F3F4E731814}" srcOrd="0" destOrd="0" presId="urn:microsoft.com/office/officeart/2005/8/layout/orgChart1"/>
    <dgm:cxn modelId="{3FDC127E-4E8E-479C-B332-FB18B0D24BF0}" type="presOf" srcId="{F703D087-E0E7-4964-89D9-C54985F6A02C}" destId="{1D20635F-232A-435B-A127-80E62CF29CD9}"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F3C949EA-EE68-430D-AE5B-EDA9D4B1B0C0}" type="presOf" srcId="{F48ECA67-F44F-4F2B-BE4B-265E2A06353D}" destId="{2AF6B637-314B-4CDA-81B9-0566AD26FAED}"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E635E3E9-A44C-4CE1-AB07-1679AF89E18E}" type="presOf" srcId="{F184975E-349A-4CBF-BB39-EC3617665101}" destId="{6602648A-DCC2-438B-BFA7-C82CD52913EB}" srcOrd="0" destOrd="0" presId="urn:microsoft.com/office/officeart/2005/8/layout/orgChart1"/>
    <dgm:cxn modelId="{B5BFADD7-D5A0-4563-880A-B99EAB42A291}" type="presOf" srcId="{3AB46ACC-1AFA-475A-8B10-90CDFD73B014}" destId="{00AFFA76-1BB5-4ACD-9922-BB0BB297EF66}" srcOrd="0" destOrd="0" presId="urn:microsoft.com/office/officeart/2005/8/layout/orgChart1"/>
    <dgm:cxn modelId="{EDD10CBF-54E7-47F9-8782-F7B006918CBD}" type="presOf" srcId="{F48ECA67-F44F-4F2B-BE4B-265E2A06353D}" destId="{ECFF678D-DD92-4733-9936-48F524EC96D3}" srcOrd="1" destOrd="0" presId="urn:microsoft.com/office/officeart/2005/8/layout/orgChart1"/>
    <dgm:cxn modelId="{FEFA94E6-716D-4C83-92EC-0F02A20DB7F5}" type="presOf" srcId="{C43D2E28-0C1D-4816-8555-5F7DD35B3317}" destId="{2F0C6C9A-CAF6-4FE9-8ED2-DECEC25ED750}" srcOrd="0" destOrd="0" presId="urn:microsoft.com/office/officeart/2005/8/layout/orgChart1"/>
    <dgm:cxn modelId="{766A5667-3EE1-4227-A155-5B2A84ACAEF2}" type="presOf" srcId="{531AE681-58F1-42E7-B95C-27968BFB14E7}" destId="{3B6FE21B-5573-4BBF-A262-9925E88E6771}" srcOrd="0" destOrd="0" presId="urn:microsoft.com/office/officeart/2005/8/layout/orgChart1"/>
    <dgm:cxn modelId="{EBF94090-A996-4A9E-A669-0AEB73E15618}" type="presParOf" srcId="{1D20635F-232A-435B-A127-80E62CF29CD9}" destId="{F48C1AEF-05E5-456C-B8DA-7C1111BD394A}" srcOrd="0" destOrd="0" presId="urn:microsoft.com/office/officeart/2005/8/layout/orgChart1"/>
    <dgm:cxn modelId="{C2B6A403-8427-4FB9-BF28-021F7C7FB386}" type="presParOf" srcId="{F48C1AEF-05E5-456C-B8DA-7C1111BD394A}" destId="{EB15D458-A4B7-43A7-B3A5-F6C4748B18A1}" srcOrd="0" destOrd="0" presId="urn:microsoft.com/office/officeart/2005/8/layout/orgChart1"/>
    <dgm:cxn modelId="{13F6C7E0-1AAA-42B2-881D-D735AF03DDEA}" type="presParOf" srcId="{EB15D458-A4B7-43A7-B3A5-F6C4748B18A1}" destId="{2F0C6C9A-CAF6-4FE9-8ED2-DECEC25ED750}" srcOrd="0" destOrd="0" presId="urn:microsoft.com/office/officeart/2005/8/layout/orgChart1"/>
    <dgm:cxn modelId="{1E033CDC-E7E1-4155-AD87-C19CB2BB3896}" type="presParOf" srcId="{EB15D458-A4B7-43A7-B3A5-F6C4748B18A1}" destId="{7D1891B7-71E1-4466-9AD6-9E0CB6C68BCF}" srcOrd="1" destOrd="0" presId="urn:microsoft.com/office/officeart/2005/8/layout/orgChart1"/>
    <dgm:cxn modelId="{E18B59CA-E6D4-4734-9904-AA986CD17EFF}" type="presParOf" srcId="{F48C1AEF-05E5-456C-B8DA-7C1111BD394A}" destId="{27326C9C-1BE3-4BBF-AF8A-D767694BBCEC}" srcOrd="1" destOrd="0" presId="urn:microsoft.com/office/officeart/2005/8/layout/orgChart1"/>
    <dgm:cxn modelId="{5D3ABCF9-4C7F-4B77-BC88-2DEB10A528E6}" type="presParOf" srcId="{27326C9C-1BE3-4BBF-AF8A-D767694BBCEC}" destId="{171FAA40-658F-40AE-886D-668F6A84496F}" srcOrd="0" destOrd="0" presId="urn:microsoft.com/office/officeart/2005/8/layout/orgChart1"/>
    <dgm:cxn modelId="{02562E10-D9EC-4469-AE18-D5847E4F64B6}" type="presParOf" srcId="{27326C9C-1BE3-4BBF-AF8A-D767694BBCEC}" destId="{ABD837A8-AAE8-4A49-B0B7-B15DFD094D16}" srcOrd="1" destOrd="0" presId="urn:microsoft.com/office/officeart/2005/8/layout/orgChart1"/>
    <dgm:cxn modelId="{71348B43-D728-472E-AB4D-F1B65BFC6A47}" type="presParOf" srcId="{ABD837A8-AAE8-4A49-B0B7-B15DFD094D16}" destId="{43B3588B-D704-4A2F-9B45-D5FC432A835C}" srcOrd="0" destOrd="0" presId="urn:microsoft.com/office/officeart/2005/8/layout/orgChart1"/>
    <dgm:cxn modelId="{3B55390F-AAB8-4FC8-B382-9518F50D48AD}" type="presParOf" srcId="{43B3588B-D704-4A2F-9B45-D5FC432A835C}" destId="{CB0FD2B3-98E1-4C63-95F2-24D1480A7A61}" srcOrd="0" destOrd="0" presId="urn:microsoft.com/office/officeart/2005/8/layout/orgChart1"/>
    <dgm:cxn modelId="{917D3D22-6C1C-450B-BD56-2A64F768F7B5}" type="presParOf" srcId="{43B3588B-D704-4A2F-9B45-D5FC432A835C}" destId="{A868FCB6-B149-45A8-89E7-F2D886F9A2EF}" srcOrd="1" destOrd="0" presId="urn:microsoft.com/office/officeart/2005/8/layout/orgChart1"/>
    <dgm:cxn modelId="{04BE72E9-AD63-4905-B362-611EBA0C3864}" type="presParOf" srcId="{ABD837A8-AAE8-4A49-B0B7-B15DFD094D16}" destId="{59DB22D6-C223-4308-9C1B-761C8F8013BB}" srcOrd="1" destOrd="0" presId="urn:microsoft.com/office/officeart/2005/8/layout/orgChart1"/>
    <dgm:cxn modelId="{56C9E2C0-93EF-4430-B794-5B2669C58EAC}" type="presParOf" srcId="{59DB22D6-C223-4308-9C1B-761C8F8013BB}" destId="{9C74B01B-7088-4A33-8303-445D6CC28277}" srcOrd="0" destOrd="0" presId="urn:microsoft.com/office/officeart/2005/8/layout/orgChart1"/>
    <dgm:cxn modelId="{C15A2DC9-2A42-4F63-9640-BEE377D75264}" type="presParOf" srcId="{59DB22D6-C223-4308-9C1B-761C8F8013BB}" destId="{49538B66-028A-4612-A839-8DC4011DEE10}" srcOrd="1" destOrd="0" presId="urn:microsoft.com/office/officeart/2005/8/layout/orgChart1"/>
    <dgm:cxn modelId="{3C71983D-5792-4229-B7F8-A190410ED78B}" type="presParOf" srcId="{49538B66-028A-4612-A839-8DC4011DEE10}" destId="{A9E97FCF-44A9-427C-A2EA-B9AD29817833}" srcOrd="0" destOrd="0" presId="urn:microsoft.com/office/officeart/2005/8/layout/orgChart1"/>
    <dgm:cxn modelId="{A5A71D50-C8FB-4107-9364-1B964B2544C9}" type="presParOf" srcId="{A9E97FCF-44A9-427C-A2EA-B9AD29817833}" destId="{A637139C-3F30-4B0C-8BC7-BB9F64FF8A5C}" srcOrd="0" destOrd="0" presId="urn:microsoft.com/office/officeart/2005/8/layout/orgChart1"/>
    <dgm:cxn modelId="{2FD927E6-B4DC-40AC-9A83-5E84752143FD}" type="presParOf" srcId="{A9E97FCF-44A9-427C-A2EA-B9AD29817833}" destId="{96FB7488-074D-46D9-AE79-0AED4196BDC6}" srcOrd="1" destOrd="0" presId="urn:microsoft.com/office/officeart/2005/8/layout/orgChart1"/>
    <dgm:cxn modelId="{C32A63A6-597C-45B9-9036-A6AFA68CCB4E}" type="presParOf" srcId="{49538B66-028A-4612-A839-8DC4011DEE10}" destId="{67E0231F-7F5B-4541-8ECF-BEE9C02D3A9A}" srcOrd="1" destOrd="0" presId="urn:microsoft.com/office/officeart/2005/8/layout/orgChart1"/>
    <dgm:cxn modelId="{1DE4E694-1320-4DD1-85FD-353425540003}" type="presParOf" srcId="{67E0231F-7F5B-4541-8ECF-BEE9C02D3A9A}" destId="{423DFD63-E907-4C73-B01B-DED6229F22AF}" srcOrd="0" destOrd="0" presId="urn:microsoft.com/office/officeart/2005/8/layout/orgChart1"/>
    <dgm:cxn modelId="{98CCF056-859B-424C-9632-714B711707BB}" type="presParOf" srcId="{67E0231F-7F5B-4541-8ECF-BEE9C02D3A9A}" destId="{0CEB2766-30F9-46BC-B664-C8E1620FB9B0}" srcOrd="1" destOrd="0" presId="urn:microsoft.com/office/officeart/2005/8/layout/orgChart1"/>
    <dgm:cxn modelId="{BDCCB4E1-7C1A-4C40-A6E6-810B8B7315C0}" type="presParOf" srcId="{0CEB2766-30F9-46BC-B664-C8E1620FB9B0}" destId="{848188DE-98EA-4910-ADC2-3AC151B84885}" srcOrd="0" destOrd="0" presId="urn:microsoft.com/office/officeart/2005/8/layout/orgChart1"/>
    <dgm:cxn modelId="{814DCDFD-B1CB-4B37-9601-4AF7B7E88F23}" type="presParOf" srcId="{848188DE-98EA-4910-ADC2-3AC151B84885}" destId="{92838054-8647-4A29-AE4D-9E1451370928}" srcOrd="0" destOrd="0" presId="urn:microsoft.com/office/officeart/2005/8/layout/orgChart1"/>
    <dgm:cxn modelId="{F5B0B688-AD4E-4C5A-976A-7E612C7989B1}" type="presParOf" srcId="{848188DE-98EA-4910-ADC2-3AC151B84885}" destId="{71FED466-6470-4C3D-8ED9-FE1056355FF5}" srcOrd="1" destOrd="0" presId="urn:microsoft.com/office/officeart/2005/8/layout/orgChart1"/>
    <dgm:cxn modelId="{5148C5E6-7495-489D-B789-026F42C2219D}" type="presParOf" srcId="{0CEB2766-30F9-46BC-B664-C8E1620FB9B0}" destId="{300D467E-402B-4D45-869B-9AEF85DCFB79}" srcOrd="1" destOrd="0" presId="urn:microsoft.com/office/officeart/2005/8/layout/orgChart1"/>
    <dgm:cxn modelId="{963ECE3C-3D02-4365-8573-2F4F4FDBD152}" type="presParOf" srcId="{300D467E-402B-4D45-869B-9AEF85DCFB79}" destId="{00AFFA76-1BB5-4ACD-9922-BB0BB297EF66}" srcOrd="0" destOrd="0" presId="urn:microsoft.com/office/officeart/2005/8/layout/orgChart1"/>
    <dgm:cxn modelId="{BA43DF39-A8C5-4BD1-87B6-A7D1AE23D446}" type="presParOf" srcId="{300D467E-402B-4D45-869B-9AEF85DCFB79}" destId="{727AA113-BCB6-4C75-B9F8-50E1742515D4}" srcOrd="1" destOrd="0" presId="urn:microsoft.com/office/officeart/2005/8/layout/orgChart1"/>
    <dgm:cxn modelId="{682527C5-3654-467F-A630-21463075E822}" type="presParOf" srcId="{727AA113-BCB6-4C75-B9F8-50E1742515D4}" destId="{920A6AD6-DEA9-4931-AB0A-5D34F1B73CEA}" srcOrd="0" destOrd="0" presId="urn:microsoft.com/office/officeart/2005/8/layout/orgChart1"/>
    <dgm:cxn modelId="{D87B9D05-FCED-4F61-AF2B-888933F720A5}" type="presParOf" srcId="{920A6AD6-DEA9-4931-AB0A-5D34F1B73CEA}" destId="{2076E856-FB22-45E0-A1C3-22CD6EBEE187}" srcOrd="0" destOrd="0" presId="urn:microsoft.com/office/officeart/2005/8/layout/orgChart1"/>
    <dgm:cxn modelId="{CC88BA11-2C23-4607-B7F9-0976FE528FA5}" type="presParOf" srcId="{920A6AD6-DEA9-4931-AB0A-5D34F1B73CEA}" destId="{A9212D09-8CF8-4503-AAD0-DF7FCC2B7719}" srcOrd="1" destOrd="0" presId="urn:microsoft.com/office/officeart/2005/8/layout/orgChart1"/>
    <dgm:cxn modelId="{2E3CEADA-E822-4DB6-BCB8-11250E483F4A}" type="presParOf" srcId="{727AA113-BCB6-4C75-B9F8-50E1742515D4}" destId="{AFD0DFE5-2F62-49CA-9B2C-85D1F0E890B0}" srcOrd="1" destOrd="0" presId="urn:microsoft.com/office/officeart/2005/8/layout/orgChart1"/>
    <dgm:cxn modelId="{994B64F9-B6CC-4636-88F7-986519E5A007}" type="presParOf" srcId="{727AA113-BCB6-4C75-B9F8-50E1742515D4}" destId="{D368E159-303D-4535-9E39-7FCB89437992}" srcOrd="2" destOrd="0" presId="urn:microsoft.com/office/officeart/2005/8/layout/orgChart1"/>
    <dgm:cxn modelId="{B7718B31-4B13-41EE-A940-73D265345398}" type="presParOf" srcId="{300D467E-402B-4D45-869B-9AEF85DCFB79}" destId="{3B6FE21B-5573-4BBF-A262-9925E88E6771}" srcOrd="2" destOrd="0" presId="urn:microsoft.com/office/officeart/2005/8/layout/orgChart1"/>
    <dgm:cxn modelId="{39BE227D-3116-487C-9638-989F260DEB2B}" type="presParOf" srcId="{300D467E-402B-4D45-869B-9AEF85DCFB79}" destId="{00078312-35A5-49F3-B6BA-D487E97B271F}" srcOrd="3" destOrd="0" presId="urn:microsoft.com/office/officeart/2005/8/layout/orgChart1"/>
    <dgm:cxn modelId="{347091EF-3D44-4655-97EE-A6009C78EC3A}" type="presParOf" srcId="{00078312-35A5-49F3-B6BA-D487E97B271F}" destId="{66831F75-0BB8-4A89-A81C-D9177F7D4D3C}" srcOrd="0" destOrd="0" presId="urn:microsoft.com/office/officeart/2005/8/layout/orgChart1"/>
    <dgm:cxn modelId="{1C75785E-C018-4C73-BA53-58E55F38D70D}" type="presParOf" srcId="{66831F75-0BB8-4A89-A81C-D9177F7D4D3C}" destId="{A1FB83BE-5776-4010-A7A6-7F3F4E731814}" srcOrd="0" destOrd="0" presId="urn:microsoft.com/office/officeart/2005/8/layout/orgChart1"/>
    <dgm:cxn modelId="{02BB4E4C-24BE-41EA-B4F7-968DA7A56FE2}" type="presParOf" srcId="{66831F75-0BB8-4A89-A81C-D9177F7D4D3C}" destId="{FDF8D85E-94CD-44D9-A717-09E00C5A1765}" srcOrd="1" destOrd="0" presId="urn:microsoft.com/office/officeart/2005/8/layout/orgChart1"/>
    <dgm:cxn modelId="{FE2FFE78-F5BD-4A98-8867-22A69F1FFAB5}" type="presParOf" srcId="{00078312-35A5-49F3-B6BA-D487E97B271F}" destId="{03CB1262-BA64-4EB6-8B4F-3F6C180FC9D1}" srcOrd="1" destOrd="0" presId="urn:microsoft.com/office/officeart/2005/8/layout/orgChart1"/>
    <dgm:cxn modelId="{1A30DB7C-B2B0-4B24-850E-B46126A3844C}" type="presParOf" srcId="{03CB1262-BA64-4EB6-8B4F-3F6C180FC9D1}" destId="{EF3F4C50-4436-47DE-AF21-D342B2399602}" srcOrd="0" destOrd="0" presId="urn:microsoft.com/office/officeart/2005/8/layout/orgChart1"/>
    <dgm:cxn modelId="{A09ADBB8-86B8-4FBE-A138-F1C7CC07D2A7}" type="presParOf" srcId="{03CB1262-BA64-4EB6-8B4F-3F6C180FC9D1}" destId="{30D95FE3-5285-46C1-9113-1D8BECFBEAE4}" srcOrd="1" destOrd="0" presId="urn:microsoft.com/office/officeart/2005/8/layout/orgChart1"/>
    <dgm:cxn modelId="{35863FCE-800F-4649-A4DE-D10A7D34795D}" type="presParOf" srcId="{30D95FE3-5285-46C1-9113-1D8BECFBEAE4}" destId="{C8AEC35E-3CEB-4281-9CCD-755F0587BEBB}" srcOrd="0" destOrd="0" presId="urn:microsoft.com/office/officeart/2005/8/layout/orgChart1"/>
    <dgm:cxn modelId="{AD254DC3-4990-4F5F-8D78-4CA53D22F0ED}" type="presParOf" srcId="{C8AEC35E-3CEB-4281-9CCD-755F0587BEBB}" destId="{4F536BCA-E3AE-4A22-8BBB-E20DB7A2B3BC}" srcOrd="0" destOrd="0" presId="urn:microsoft.com/office/officeart/2005/8/layout/orgChart1"/>
    <dgm:cxn modelId="{D1487D4F-94DD-47C2-83A7-FACD1F53784C}" type="presParOf" srcId="{C8AEC35E-3CEB-4281-9CCD-755F0587BEBB}" destId="{1F4999B4-84D7-4628-9D54-A511E001FB8C}" srcOrd="1" destOrd="0" presId="urn:microsoft.com/office/officeart/2005/8/layout/orgChart1"/>
    <dgm:cxn modelId="{21A0985D-A7AE-481F-996A-B912339C844B}" type="presParOf" srcId="{30D95FE3-5285-46C1-9113-1D8BECFBEAE4}" destId="{552D2337-8CC9-41F0-86BF-B633A60DD670}" srcOrd="1" destOrd="0" presId="urn:microsoft.com/office/officeart/2005/8/layout/orgChart1"/>
    <dgm:cxn modelId="{798AD939-FB93-43AE-B50A-4BF7F5407D71}" type="presParOf" srcId="{552D2337-8CC9-41F0-86BF-B633A60DD670}" destId="{9CB3ADAB-5D55-4677-BFF6-27AFF3E1DA6F}" srcOrd="0" destOrd="0" presId="urn:microsoft.com/office/officeart/2005/8/layout/orgChart1"/>
    <dgm:cxn modelId="{F6E1C6BB-E788-44EA-8939-AE2CFC42A093}" type="presParOf" srcId="{552D2337-8CC9-41F0-86BF-B633A60DD670}" destId="{EA08347B-9B08-405B-A7B3-D141F69D4843}" srcOrd="1" destOrd="0" presId="urn:microsoft.com/office/officeart/2005/8/layout/orgChart1"/>
    <dgm:cxn modelId="{2DBCE88C-7B7D-44AB-9C64-F031D7A4CA38}" type="presParOf" srcId="{EA08347B-9B08-405B-A7B3-D141F69D4843}" destId="{F5DFE1B9-B867-4C17-8A02-D0F1DE9FD739}" srcOrd="0" destOrd="0" presId="urn:microsoft.com/office/officeart/2005/8/layout/orgChart1"/>
    <dgm:cxn modelId="{8BC1CC7C-81AD-4797-86A5-FC7F7B95B23B}" type="presParOf" srcId="{F5DFE1B9-B867-4C17-8A02-D0F1DE9FD739}" destId="{2AF6B637-314B-4CDA-81B9-0566AD26FAED}" srcOrd="0" destOrd="0" presId="urn:microsoft.com/office/officeart/2005/8/layout/orgChart1"/>
    <dgm:cxn modelId="{F09A14F1-0038-4BD5-BC52-40D205AACF62}" type="presParOf" srcId="{F5DFE1B9-B867-4C17-8A02-D0F1DE9FD739}" destId="{ECFF678D-DD92-4733-9936-48F524EC96D3}" srcOrd="1" destOrd="0" presId="urn:microsoft.com/office/officeart/2005/8/layout/orgChart1"/>
    <dgm:cxn modelId="{13B38A49-CA7F-460A-B6CD-950E9AC2FBCB}" type="presParOf" srcId="{EA08347B-9B08-405B-A7B3-D141F69D4843}" destId="{5FBD440D-B8DD-4B3C-AD54-E59A303D8A7E}" srcOrd="1" destOrd="0" presId="urn:microsoft.com/office/officeart/2005/8/layout/orgChart1"/>
    <dgm:cxn modelId="{9CD9F7E1-A572-4343-A61D-047922BA3A17}" type="presParOf" srcId="{5FBD440D-B8DD-4B3C-AD54-E59A303D8A7E}" destId="{FAA1C841-3AC5-4812-88ED-B06D7F815F09}" srcOrd="0" destOrd="0" presId="urn:microsoft.com/office/officeart/2005/8/layout/orgChart1"/>
    <dgm:cxn modelId="{876AB3EA-17C6-4A4C-AB6F-251990D0E777}" type="presParOf" srcId="{5FBD440D-B8DD-4B3C-AD54-E59A303D8A7E}" destId="{F18EA8FC-B0A0-4488-A183-B01B25486CB3}" srcOrd="1" destOrd="0" presId="urn:microsoft.com/office/officeart/2005/8/layout/orgChart1"/>
    <dgm:cxn modelId="{49018393-C314-4337-A709-69C54A1CF944}" type="presParOf" srcId="{F18EA8FC-B0A0-4488-A183-B01B25486CB3}" destId="{CD91D3B0-6E30-4DF7-B3D2-5F05E735257D}" srcOrd="0" destOrd="0" presId="urn:microsoft.com/office/officeart/2005/8/layout/orgChart1"/>
    <dgm:cxn modelId="{98F891CC-CE67-4CB1-A87F-0A4D7D171076}" type="presParOf" srcId="{CD91D3B0-6E30-4DF7-B3D2-5F05E735257D}" destId="{6602648A-DCC2-438B-BFA7-C82CD52913EB}" srcOrd="0" destOrd="0" presId="urn:microsoft.com/office/officeart/2005/8/layout/orgChart1"/>
    <dgm:cxn modelId="{8A94FAB6-0360-4D9C-B07C-24B05823D71D}" type="presParOf" srcId="{CD91D3B0-6E30-4DF7-B3D2-5F05E735257D}" destId="{32F37680-2EC4-46FD-A52C-B6EA003ED307}" srcOrd="1" destOrd="0" presId="urn:microsoft.com/office/officeart/2005/8/layout/orgChart1"/>
    <dgm:cxn modelId="{AD7FE5B5-8BA2-4EC1-B3B0-F3F1F7F53F76}" type="presParOf" srcId="{F18EA8FC-B0A0-4488-A183-B01B25486CB3}" destId="{A15D7975-2CF7-4E13-BF76-D8AEF82DC8FC}" srcOrd="1" destOrd="0" presId="urn:microsoft.com/office/officeart/2005/8/layout/orgChart1"/>
    <dgm:cxn modelId="{F52E8C6F-246C-4C3C-9C06-B3A7306E98EB}" type="presParOf" srcId="{F18EA8FC-B0A0-4488-A183-B01B25486CB3}" destId="{FA880320-070C-4464-8F9D-AB7DB30487B9}" srcOrd="2" destOrd="0" presId="urn:microsoft.com/office/officeart/2005/8/layout/orgChart1"/>
    <dgm:cxn modelId="{0D2E5BE1-300A-4C3F-870E-6E1920AAF6BF}" type="presParOf" srcId="{EA08347B-9B08-405B-A7B3-D141F69D4843}" destId="{DB5F87B0-1E14-4435-B880-BD4F7D5EC7F5}" srcOrd="2" destOrd="0" presId="urn:microsoft.com/office/officeart/2005/8/layout/orgChart1"/>
    <dgm:cxn modelId="{95A4AE45-6ED6-43B8-AAD9-8C0459AB883C}" type="presParOf" srcId="{30D95FE3-5285-46C1-9113-1D8BECFBEAE4}" destId="{873EF617-F0CB-4EC8-A5A3-C8609637817C}" srcOrd="2" destOrd="0" presId="urn:microsoft.com/office/officeart/2005/8/layout/orgChart1"/>
    <dgm:cxn modelId="{CE8659D6-F584-49AF-978F-3EA29026B50C}" type="presParOf" srcId="{00078312-35A5-49F3-B6BA-D487E97B271F}" destId="{F04297A6-FBDB-4A4D-ABD9-8DFF3B6640C2}" srcOrd="2" destOrd="0" presId="urn:microsoft.com/office/officeart/2005/8/layout/orgChart1"/>
    <dgm:cxn modelId="{1213B33C-BE3C-4EA2-BCB9-FDE443A03B44}" type="presParOf" srcId="{300D467E-402B-4D45-869B-9AEF85DCFB79}" destId="{A9C0AD86-A574-40E2-811A-0155D034682E}" srcOrd="4" destOrd="0" presId="urn:microsoft.com/office/officeart/2005/8/layout/orgChart1"/>
    <dgm:cxn modelId="{12A39F23-7CC8-4FCB-AEE5-B46A66CA8A7E}" type="presParOf" srcId="{300D467E-402B-4D45-869B-9AEF85DCFB79}" destId="{983D74C4-0E6D-43AD-96C1-BFAEB0CF34A6}" srcOrd="5" destOrd="0" presId="urn:microsoft.com/office/officeart/2005/8/layout/orgChart1"/>
    <dgm:cxn modelId="{07F35F22-023A-4262-85A7-40455CF54BAF}" type="presParOf" srcId="{983D74C4-0E6D-43AD-96C1-BFAEB0CF34A6}" destId="{ECC97CDF-DFBF-4B2A-B42E-8816CB3CA006}" srcOrd="0" destOrd="0" presId="urn:microsoft.com/office/officeart/2005/8/layout/orgChart1"/>
    <dgm:cxn modelId="{DF76F989-F01F-4D60-A1F3-72FDE0D4EF76}" type="presParOf" srcId="{ECC97CDF-DFBF-4B2A-B42E-8816CB3CA006}" destId="{6A096905-9CA4-4C8C-AFD0-D70FE8FFC39A}" srcOrd="0" destOrd="0" presId="urn:microsoft.com/office/officeart/2005/8/layout/orgChart1"/>
    <dgm:cxn modelId="{47B5EC7F-294C-43C1-BC67-466A6853046A}" type="presParOf" srcId="{ECC97CDF-DFBF-4B2A-B42E-8816CB3CA006}" destId="{56E1CF5A-AD17-402A-92D8-933551EED704}" srcOrd="1" destOrd="0" presId="urn:microsoft.com/office/officeart/2005/8/layout/orgChart1"/>
    <dgm:cxn modelId="{85207947-3E88-42EC-BDB7-F6814CB0D382}" type="presParOf" srcId="{983D74C4-0E6D-43AD-96C1-BFAEB0CF34A6}" destId="{5FB28119-76DB-443A-B125-56F81230960C}" srcOrd="1" destOrd="0" presId="urn:microsoft.com/office/officeart/2005/8/layout/orgChart1"/>
    <dgm:cxn modelId="{E7A02DC8-7892-4A8E-8796-754A99742FCB}" type="presParOf" srcId="{983D74C4-0E6D-43AD-96C1-BFAEB0CF34A6}" destId="{785C273E-525C-4600-B5FB-EA7466143BD4}" srcOrd="2" destOrd="0" presId="urn:microsoft.com/office/officeart/2005/8/layout/orgChart1"/>
    <dgm:cxn modelId="{CEA2DA87-2541-4FFF-8A3A-9984C7F9C042}" type="presParOf" srcId="{0CEB2766-30F9-46BC-B664-C8E1620FB9B0}" destId="{7ED3B886-6D77-4605-8451-CCB56245E63B}" srcOrd="2" destOrd="0" presId="urn:microsoft.com/office/officeart/2005/8/layout/orgChart1"/>
    <dgm:cxn modelId="{695C5994-2367-47B0-89CF-0977C716A6D2}" type="presParOf" srcId="{49538B66-028A-4612-A839-8DC4011DEE10}" destId="{F60B1321-98C2-467D-BA3D-8DF0770C6EF4}" srcOrd="2" destOrd="0" presId="urn:microsoft.com/office/officeart/2005/8/layout/orgChart1"/>
    <dgm:cxn modelId="{ED8FFE8F-11A2-4C3E-92CA-D2202E41AD63}" type="presParOf" srcId="{ABD837A8-AAE8-4A49-B0B7-B15DFD094D16}" destId="{492F4D7C-D8F7-40D1-984C-3352CF9161EC}" srcOrd="2" destOrd="0" presId="urn:microsoft.com/office/officeart/2005/8/layout/orgChart1"/>
    <dgm:cxn modelId="{D942365B-9019-4511-AAB6-6076D6839039}"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FF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18795B7B-7544-42F9-8993-CFADC86C8103}" type="presOf" srcId="{9941FE08-370F-4C0B-B7C0-884491FBACBA}" destId="{CB0FD2B3-98E1-4C63-95F2-24D1480A7A61}" srcOrd="0" destOrd="0" presId="urn:microsoft.com/office/officeart/2005/8/layout/orgChart1"/>
    <dgm:cxn modelId="{260555A2-6F3D-434B-9763-4C28DD7E48D3}" type="presOf" srcId="{82466762-97D7-4752-95D6-1EA96F082D9A}" destId="{A9C0AD86-A574-40E2-811A-0155D034682E}" srcOrd="0" destOrd="0" presId="urn:microsoft.com/office/officeart/2005/8/layout/orgChart1"/>
    <dgm:cxn modelId="{724DC1CB-335E-48AA-85EB-F139D52D34E5}" type="presOf" srcId="{4A85E487-6E50-47F8-9BCC-5096A248B99C}" destId="{FDF8D85E-94CD-44D9-A717-09E00C5A1765}" srcOrd="1" destOrd="0" presId="urn:microsoft.com/office/officeart/2005/8/layout/orgChart1"/>
    <dgm:cxn modelId="{2FBAA847-9FE4-49D1-B17F-AFB563B58792}" type="presOf" srcId="{3B86EE78-4949-4B96-A226-46AE6C880DFC}" destId="{EF3F4C50-4436-47DE-AF21-D342B2399602}"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1ED6A4E8-D73D-4946-85BB-3503193EB30A}" type="presOf" srcId="{F48ECA67-F44F-4F2B-BE4B-265E2A06353D}" destId="{2AF6B637-314B-4CDA-81B9-0566AD26FAED}"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826076A6-8A5A-437C-B32F-DB78F4F24D37}" type="presOf" srcId="{4A85E487-6E50-47F8-9BCC-5096A248B99C}" destId="{A1FB83BE-5776-4010-A7A6-7F3F4E731814}" srcOrd="0" destOrd="0" presId="urn:microsoft.com/office/officeart/2005/8/layout/orgChart1"/>
    <dgm:cxn modelId="{1F009C62-7182-4AB9-AF97-1125C0BF299A}" type="presOf" srcId="{BB309E08-39F2-4600-AED5-49A2213CBA3E}" destId="{2076E856-FB22-45E0-A1C3-22CD6EBEE187}"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C854897A-872C-45F5-B093-9988894C3E89}" type="presOf" srcId="{3633DFA1-BF3C-4902-BA82-14D2DF83CB7D}" destId="{423DFD63-E907-4C73-B01B-DED6229F22AF}" srcOrd="0" destOrd="0" presId="urn:microsoft.com/office/officeart/2005/8/layout/orgChart1"/>
    <dgm:cxn modelId="{8001EB8A-3868-4813-86CC-0DCC01032C0A}" type="presOf" srcId="{D7E9DDF7-C64D-4FB2-BD8B-582A5976CE68}" destId="{4F536BCA-E3AE-4A22-8BBB-E20DB7A2B3BC}" srcOrd="0" destOrd="0" presId="urn:microsoft.com/office/officeart/2005/8/layout/orgChart1"/>
    <dgm:cxn modelId="{7103843C-722D-4F8D-9E99-50D9E710F288}" type="presOf" srcId="{9941FE08-370F-4C0B-B7C0-884491FBACBA}" destId="{A868FCB6-B149-45A8-89E7-F2D886F9A2EF}" srcOrd="1" destOrd="0" presId="urn:microsoft.com/office/officeart/2005/8/layout/orgChart1"/>
    <dgm:cxn modelId="{38A6A0A3-21F1-4605-83F7-B3E7C073D576}" type="presOf" srcId="{BB309E08-39F2-4600-AED5-49A2213CBA3E}" destId="{A9212D09-8CF8-4503-AAD0-DF7FCC2B7719}" srcOrd="1" destOrd="0" presId="urn:microsoft.com/office/officeart/2005/8/layout/orgChart1"/>
    <dgm:cxn modelId="{6082100A-C590-470D-ABBC-EBCC71DB41AB}" type="presOf" srcId="{C43D2E28-0C1D-4816-8555-5F7DD35B3317}" destId="{7D1891B7-71E1-4466-9AD6-9E0CB6C68BCF}" srcOrd="1" destOrd="0" presId="urn:microsoft.com/office/officeart/2005/8/layout/orgChart1"/>
    <dgm:cxn modelId="{7E20C027-4D6E-415F-BBB9-17EF79E642BD}" type="presOf" srcId="{07F2CDD9-1A3B-4040-9997-46948BF1F146}" destId="{171FAA40-658F-40AE-886D-668F6A84496F}"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929F2D98-14EC-4DC7-8D5D-FD9D62B1B74A}" type="presOf" srcId="{30B491EF-D6AA-41ED-9CF5-86D4CE5F11F7}" destId="{71FED466-6470-4C3D-8ED9-FE1056355FF5}" srcOrd="1" destOrd="0" presId="urn:microsoft.com/office/officeart/2005/8/layout/orgChart1"/>
    <dgm:cxn modelId="{57B470BA-2677-451E-842F-625E3FBCE7CA}" srcId="{D7E9DDF7-C64D-4FB2-BD8B-582A5976CE68}" destId="{F48ECA67-F44F-4F2B-BE4B-265E2A06353D}" srcOrd="0" destOrd="0" parTransId="{AADE4F90-6322-4A54-BEFF-AB3ECA0E4F29}" sibTransId="{B90A6456-6B83-4FEB-A7BA-CCD4DBA6651D}"/>
    <dgm:cxn modelId="{77D51007-3301-418A-A09A-397F36CCF1FF}" srcId="{30B491EF-D6AA-41ED-9CF5-86D4CE5F11F7}" destId="{4A85E487-6E50-47F8-9BCC-5096A248B99C}" srcOrd="1" destOrd="0" parTransId="{531AE681-58F1-42E7-B95C-27968BFB14E7}" sibTransId="{ED99BCDE-E709-40D8-AB84-02BFFC8080FB}"/>
    <dgm:cxn modelId="{6345EDAD-2ACF-4013-851C-F38964FE6D5C}" srcId="{F703D087-E0E7-4964-89D9-C54985F6A02C}" destId="{C43D2E28-0C1D-4816-8555-5F7DD35B3317}" srcOrd="0" destOrd="0" parTransId="{BC77DB5E-1FCC-454A-9041-6BDF8DB62969}" sibTransId="{5D9384E2-BD44-485E-A329-A1684C841054}"/>
    <dgm:cxn modelId="{664198AC-2581-4938-9AD8-5E8EDD8E2C38}" type="presOf" srcId="{AADE4F90-6322-4A54-BEFF-AB3ECA0E4F29}" destId="{9CB3ADAB-5D55-4677-BFF6-27AFF3E1DA6F}" srcOrd="0" destOrd="0" presId="urn:microsoft.com/office/officeart/2005/8/layout/orgChart1"/>
    <dgm:cxn modelId="{350F7A7C-65BA-45B2-9495-E458112D6107}" type="presOf" srcId="{E540E76C-ABB5-4F5F-BC7E-B5E2C2F51C06}" destId="{FAA1C841-3AC5-4812-88ED-B06D7F815F09}" srcOrd="0" destOrd="0" presId="urn:microsoft.com/office/officeart/2005/8/layout/orgChart1"/>
    <dgm:cxn modelId="{C345342D-9E7C-4723-9EB6-9608CD3FBE4A}" type="presOf" srcId="{F184975E-349A-4CBF-BB39-EC3617665101}" destId="{6602648A-DCC2-438B-BFA7-C82CD52913EB}" srcOrd="0" destOrd="0" presId="urn:microsoft.com/office/officeart/2005/8/layout/orgChart1"/>
    <dgm:cxn modelId="{A767A9DB-CA46-49DD-BCA0-62809CB6B233}" type="presOf" srcId="{FCBA488B-9379-4F1B-892B-A28167B00863}" destId="{A637139C-3F30-4B0C-8BC7-BB9F64FF8A5C}" srcOrd="0" destOrd="0" presId="urn:microsoft.com/office/officeart/2005/8/layout/orgChart1"/>
    <dgm:cxn modelId="{C7337C8F-5A77-421B-9B4D-6A38174C7284}" type="presOf" srcId="{F184975E-349A-4CBF-BB39-EC3617665101}" destId="{32F37680-2EC4-46FD-A52C-B6EA003ED307}" srcOrd="1" destOrd="0" presId="urn:microsoft.com/office/officeart/2005/8/layout/orgChart1"/>
    <dgm:cxn modelId="{8673118A-D955-4BCE-8FD6-B4338A032D5D}" type="presOf" srcId="{C43D2E28-0C1D-4816-8555-5F7DD35B3317}" destId="{2F0C6C9A-CAF6-4FE9-8ED2-DECEC25ED750}" srcOrd="0" destOrd="0" presId="urn:microsoft.com/office/officeart/2005/8/layout/orgChart1"/>
    <dgm:cxn modelId="{6ACB21FB-830E-4B9C-9696-1073D75A09A7}" type="presOf" srcId="{D7E9DDF7-C64D-4FB2-BD8B-582A5976CE68}" destId="{1F4999B4-84D7-4628-9D54-A511E001FB8C}" srcOrd="1" destOrd="0" presId="urn:microsoft.com/office/officeart/2005/8/layout/orgChart1"/>
    <dgm:cxn modelId="{3241D9DD-04B9-46C6-894B-AADE928B3F3B}" type="presOf" srcId="{30B491EF-D6AA-41ED-9CF5-86D4CE5F11F7}" destId="{92838054-8647-4A29-AE4D-9E1451370928}" srcOrd="0" destOrd="0" presId="urn:microsoft.com/office/officeart/2005/8/layout/orgChart1"/>
    <dgm:cxn modelId="{D7A8CA0A-E7B1-4D70-B976-91876C75B56F}" type="presOf" srcId="{C07B5558-B5FE-4033-9577-DFA2DCB46ABC}" destId="{9C74B01B-7088-4A33-8303-445D6CC28277}" srcOrd="0" destOrd="0" presId="urn:microsoft.com/office/officeart/2005/8/layout/orgChart1"/>
    <dgm:cxn modelId="{CEF5516C-8903-41E3-B0DC-A7DC4E9D9A9F}" type="presOf" srcId="{F703D087-E0E7-4964-89D9-C54985F6A02C}" destId="{1D20635F-232A-435B-A127-80E62CF29CD9}" srcOrd="0" destOrd="0" presId="urn:microsoft.com/office/officeart/2005/8/layout/orgChart1"/>
    <dgm:cxn modelId="{1154809A-92A4-4E57-B2D4-A06FA41F7E11}" type="presOf" srcId="{FCBA488B-9379-4F1B-892B-A28167B00863}" destId="{96FB7488-074D-46D9-AE79-0AED4196BDC6}" srcOrd="1"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82EB853E-6EF7-4B1C-A39A-2EAC78257EA6}" type="presOf" srcId="{531AE681-58F1-42E7-B95C-27968BFB14E7}" destId="{3B6FE21B-5573-4BBF-A262-9925E88E6771}"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FF8C55C8-9025-4660-9BF6-1729DC3C6E0C}" type="presOf" srcId="{F48ECA67-F44F-4F2B-BE4B-265E2A06353D}" destId="{ECFF678D-DD92-4733-9936-48F524EC96D3}" srcOrd="1" destOrd="0" presId="urn:microsoft.com/office/officeart/2005/8/layout/orgChart1"/>
    <dgm:cxn modelId="{18F1E3E5-DBE5-4A92-9598-3D4E223499D6}" type="presOf" srcId="{BF6369B4-C7FC-48BE-8557-58DD6C7CB978}" destId="{6A096905-9CA4-4C8C-AFD0-D70FE8FFC39A}"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599115F9-4C9D-4D0C-8428-928D90BFA019}" type="presOf" srcId="{3AB46ACC-1AFA-475A-8B10-90CDFD73B014}" destId="{00AFFA76-1BB5-4ACD-9922-BB0BB297EF66}" srcOrd="0" destOrd="0" presId="urn:microsoft.com/office/officeart/2005/8/layout/orgChart1"/>
    <dgm:cxn modelId="{94C17945-BEAE-45B9-B324-CE7D61269FE3}" type="presOf" srcId="{BF6369B4-C7FC-48BE-8557-58DD6C7CB978}" destId="{56E1CF5A-AD17-402A-92D8-933551EED704}" srcOrd="1" destOrd="0" presId="urn:microsoft.com/office/officeart/2005/8/layout/orgChart1"/>
    <dgm:cxn modelId="{E103755C-8346-4A27-84FE-BD902B471AB3}" type="presParOf" srcId="{1D20635F-232A-435B-A127-80E62CF29CD9}" destId="{F48C1AEF-05E5-456C-B8DA-7C1111BD394A}" srcOrd="0" destOrd="0" presId="urn:microsoft.com/office/officeart/2005/8/layout/orgChart1"/>
    <dgm:cxn modelId="{90724D17-C4EB-4B71-B0AD-4D5AFB2F9A19}" type="presParOf" srcId="{F48C1AEF-05E5-456C-B8DA-7C1111BD394A}" destId="{EB15D458-A4B7-43A7-B3A5-F6C4748B18A1}" srcOrd="0" destOrd="0" presId="urn:microsoft.com/office/officeart/2005/8/layout/orgChart1"/>
    <dgm:cxn modelId="{6105942E-803B-4EF8-B338-B9A3B69D103C}" type="presParOf" srcId="{EB15D458-A4B7-43A7-B3A5-F6C4748B18A1}" destId="{2F0C6C9A-CAF6-4FE9-8ED2-DECEC25ED750}" srcOrd="0" destOrd="0" presId="urn:microsoft.com/office/officeart/2005/8/layout/orgChart1"/>
    <dgm:cxn modelId="{8DE2EBA9-2718-4E24-9746-1FBF1C0E8BD6}" type="presParOf" srcId="{EB15D458-A4B7-43A7-B3A5-F6C4748B18A1}" destId="{7D1891B7-71E1-4466-9AD6-9E0CB6C68BCF}" srcOrd="1" destOrd="0" presId="urn:microsoft.com/office/officeart/2005/8/layout/orgChart1"/>
    <dgm:cxn modelId="{61DF1E8A-B961-4BFB-BA93-E54717A117EA}" type="presParOf" srcId="{F48C1AEF-05E5-456C-B8DA-7C1111BD394A}" destId="{27326C9C-1BE3-4BBF-AF8A-D767694BBCEC}" srcOrd="1" destOrd="0" presId="urn:microsoft.com/office/officeart/2005/8/layout/orgChart1"/>
    <dgm:cxn modelId="{9FA52C04-73BF-4DD0-BAB8-7D1632402F6C}" type="presParOf" srcId="{27326C9C-1BE3-4BBF-AF8A-D767694BBCEC}" destId="{171FAA40-658F-40AE-886D-668F6A84496F}" srcOrd="0" destOrd="0" presId="urn:microsoft.com/office/officeart/2005/8/layout/orgChart1"/>
    <dgm:cxn modelId="{25DF4E7A-2433-40F2-812C-00A38618B16D}" type="presParOf" srcId="{27326C9C-1BE3-4BBF-AF8A-D767694BBCEC}" destId="{ABD837A8-AAE8-4A49-B0B7-B15DFD094D16}" srcOrd="1" destOrd="0" presId="urn:microsoft.com/office/officeart/2005/8/layout/orgChart1"/>
    <dgm:cxn modelId="{E50DA2DA-05FD-44CC-971A-D483685D597C}" type="presParOf" srcId="{ABD837A8-AAE8-4A49-B0B7-B15DFD094D16}" destId="{43B3588B-D704-4A2F-9B45-D5FC432A835C}" srcOrd="0" destOrd="0" presId="urn:microsoft.com/office/officeart/2005/8/layout/orgChart1"/>
    <dgm:cxn modelId="{AA5634F5-EB23-43DD-9370-19B2E782EFB1}" type="presParOf" srcId="{43B3588B-D704-4A2F-9B45-D5FC432A835C}" destId="{CB0FD2B3-98E1-4C63-95F2-24D1480A7A61}" srcOrd="0" destOrd="0" presId="urn:microsoft.com/office/officeart/2005/8/layout/orgChart1"/>
    <dgm:cxn modelId="{5F7C301E-6C76-4A05-B914-EB44ABFC22CC}" type="presParOf" srcId="{43B3588B-D704-4A2F-9B45-D5FC432A835C}" destId="{A868FCB6-B149-45A8-89E7-F2D886F9A2EF}" srcOrd="1" destOrd="0" presId="urn:microsoft.com/office/officeart/2005/8/layout/orgChart1"/>
    <dgm:cxn modelId="{D478F2AF-3B54-49D0-AC6E-6AAB7164FC3C}" type="presParOf" srcId="{ABD837A8-AAE8-4A49-B0B7-B15DFD094D16}" destId="{59DB22D6-C223-4308-9C1B-761C8F8013BB}" srcOrd="1" destOrd="0" presId="urn:microsoft.com/office/officeart/2005/8/layout/orgChart1"/>
    <dgm:cxn modelId="{911664DC-67F9-4E27-B3B9-37070CD8B43B}" type="presParOf" srcId="{59DB22D6-C223-4308-9C1B-761C8F8013BB}" destId="{9C74B01B-7088-4A33-8303-445D6CC28277}" srcOrd="0" destOrd="0" presId="urn:microsoft.com/office/officeart/2005/8/layout/orgChart1"/>
    <dgm:cxn modelId="{C727CF16-7AAB-4274-AC18-5392F1C48031}" type="presParOf" srcId="{59DB22D6-C223-4308-9C1B-761C8F8013BB}" destId="{49538B66-028A-4612-A839-8DC4011DEE10}" srcOrd="1" destOrd="0" presId="urn:microsoft.com/office/officeart/2005/8/layout/orgChart1"/>
    <dgm:cxn modelId="{17F16E2D-FAD7-4BC2-8911-5324CAD9C057}" type="presParOf" srcId="{49538B66-028A-4612-A839-8DC4011DEE10}" destId="{A9E97FCF-44A9-427C-A2EA-B9AD29817833}" srcOrd="0" destOrd="0" presId="urn:microsoft.com/office/officeart/2005/8/layout/orgChart1"/>
    <dgm:cxn modelId="{4363D4B1-2CD9-4BC2-8300-886E0920C2D5}" type="presParOf" srcId="{A9E97FCF-44A9-427C-A2EA-B9AD29817833}" destId="{A637139C-3F30-4B0C-8BC7-BB9F64FF8A5C}" srcOrd="0" destOrd="0" presId="urn:microsoft.com/office/officeart/2005/8/layout/orgChart1"/>
    <dgm:cxn modelId="{F0190DAE-CEAE-49FC-9BA7-E52AD64543C9}" type="presParOf" srcId="{A9E97FCF-44A9-427C-A2EA-B9AD29817833}" destId="{96FB7488-074D-46D9-AE79-0AED4196BDC6}" srcOrd="1" destOrd="0" presId="urn:microsoft.com/office/officeart/2005/8/layout/orgChart1"/>
    <dgm:cxn modelId="{D5AAEB9F-2FA8-411B-8CEC-A8A4B249CECD}" type="presParOf" srcId="{49538B66-028A-4612-A839-8DC4011DEE10}" destId="{67E0231F-7F5B-4541-8ECF-BEE9C02D3A9A}" srcOrd="1" destOrd="0" presId="urn:microsoft.com/office/officeart/2005/8/layout/orgChart1"/>
    <dgm:cxn modelId="{B95BDA5F-18E9-40AB-9E07-105AE6BD0852}" type="presParOf" srcId="{67E0231F-7F5B-4541-8ECF-BEE9C02D3A9A}" destId="{423DFD63-E907-4C73-B01B-DED6229F22AF}" srcOrd="0" destOrd="0" presId="urn:microsoft.com/office/officeart/2005/8/layout/orgChart1"/>
    <dgm:cxn modelId="{2F2B82C8-06A4-4B4B-BFBB-CFA5AF281D31}" type="presParOf" srcId="{67E0231F-7F5B-4541-8ECF-BEE9C02D3A9A}" destId="{0CEB2766-30F9-46BC-B664-C8E1620FB9B0}" srcOrd="1" destOrd="0" presId="urn:microsoft.com/office/officeart/2005/8/layout/orgChart1"/>
    <dgm:cxn modelId="{6780BA1C-2FC2-4A32-9CA1-4CCBB72CE741}" type="presParOf" srcId="{0CEB2766-30F9-46BC-B664-C8E1620FB9B0}" destId="{848188DE-98EA-4910-ADC2-3AC151B84885}" srcOrd="0" destOrd="0" presId="urn:microsoft.com/office/officeart/2005/8/layout/orgChart1"/>
    <dgm:cxn modelId="{572F6A08-9146-4AFE-89C7-B6B95D822873}" type="presParOf" srcId="{848188DE-98EA-4910-ADC2-3AC151B84885}" destId="{92838054-8647-4A29-AE4D-9E1451370928}" srcOrd="0" destOrd="0" presId="urn:microsoft.com/office/officeart/2005/8/layout/orgChart1"/>
    <dgm:cxn modelId="{A557B7AB-24A5-432F-9156-AD63E4AC112A}" type="presParOf" srcId="{848188DE-98EA-4910-ADC2-3AC151B84885}" destId="{71FED466-6470-4C3D-8ED9-FE1056355FF5}" srcOrd="1" destOrd="0" presId="urn:microsoft.com/office/officeart/2005/8/layout/orgChart1"/>
    <dgm:cxn modelId="{4A4ABABE-FA4C-428A-B0AE-C0A49908F56E}" type="presParOf" srcId="{0CEB2766-30F9-46BC-B664-C8E1620FB9B0}" destId="{300D467E-402B-4D45-869B-9AEF85DCFB79}" srcOrd="1" destOrd="0" presId="urn:microsoft.com/office/officeart/2005/8/layout/orgChart1"/>
    <dgm:cxn modelId="{B4942513-B118-42C7-95F4-B41837E9088C}" type="presParOf" srcId="{300D467E-402B-4D45-869B-9AEF85DCFB79}" destId="{00AFFA76-1BB5-4ACD-9922-BB0BB297EF66}" srcOrd="0" destOrd="0" presId="urn:microsoft.com/office/officeart/2005/8/layout/orgChart1"/>
    <dgm:cxn modelId="{DFD92D8D-F119-4A8A-A1FC-A01888CF7C93}" type="presParOf" srcId="{300D467E-402B-4D45-869B-9AEF85DCFB79}" destId="{727AA113-BCB6-4C75-B9F8-50E1742515D4}" srcOrd="1" destOrd="0" presId="urn:microsoft.com/office/officeart/2005/8/layout/orgChart1"/>
    <dgm:cxn modelId="{7F1768EE-4382-4162-9227-ABEB35C88951}" type="presParOf" srcId="{727AA113-BCB6-4C75-B9F8-50E1742515D4}" destId="{920A6AD6-DEA9-4931-AB0A-5D34F1B73CEA}" srcOrd="0" destOrd="0" presId="urn:microsoft.com/office/officeart/2005/8/layout/orgChart1"/>
    <dgm:cxn modelId="{B2DE6FFF-5DA1-4ED5-8345-5F3DD6DD1F75}" type="presParOf" srcId="{920A6AD6-DEA9-4931-AB0A-5D34F1B73CEA}" destId="{2076E856-FB22-45E0-A1C3-22CD6EBEE187}" srcOrd="0" destOrd="0" presId="urn:microsoft.com/office/officeart/2005/8/layout/orgChart1"/>
    <dgm:cxn modelId="{6D7645A7-6821-4A76-AE70-33F4E32ADEC4}" type="presParOf" srcId="{920A6AD6-DEA9-4931-AB0A-5D34F1B73CEA}" destId="{A9212D09-8CF8-4503-AAD0-DF7FCC2B7719}" srcOrd="1" destOrd="0" presId="urn:microsoft.com/office/officeart/2005/8/layout/orgChart1"/>
    <dgm:cxn modelId="{99FC51A7-9234-4AB1-AC9F-81AF364C24FE}" type="presParOf" srcId="{727AA113-BCB6-4C75-B9F8-50E1742515D4}" destId="{AFD0DFE5-2F62-49CA-9B2C-85D1F0E890B0}" srcOrd="1" destOrd="0" presId="urn:microsoft.com/office/officeart/2005/8/layout/orgChart1"/>
    <dgm:cxn modelId="{B67C5571-7CAC-44B7-9345-30CCAD757508}" type="presParOf" srcId="{727AA113-BCB6-4C75-B9F8-50E1742515D4}" destId="{D368E159-303D-4535-9E39-7FCB89437992}" srcOrd="2" destOrd="0" presId="urn:microsoft.com/office/officeart/2005/8/layout/orgChart1"/>
    <dgm:cxn modelId="{1DDD9189-DA6F-4F8A-B5A1-AA0D588C3F23}" type="presParOf" srcId="{300D467E-402B-4D45-869B-9AEF85DCFB79}" destId="{3B6FE21B-5573-4BBF-A262-9925E88E6771}" srcOrd="2" destOrd="0" presId="urn:microsoft.com/office/officeart/2005/8/layout/orgChart1"/>
    <dgm:cxn modelId="{75A20E99-4AEF-405E-8540-803F34A4C39A}" type="presParOf" srcId="{300D467E-402B-4D45-869B-9AEF85DCFB79}" destId="{00078312-35A5-49F3-B6BA-D487E97B271F}" srcOrd="3" destOrd="0" presId="urn:microsoft.com/office/officeart/2005/8/layout/orgChart1"/>
    <dgm:cxn modelId="{CE6566D4-6883-4DFD-8F7F-0772CE5CF08C}" type="presParOf" srcId="{00078312-35A5-49F3-B6BA-D487E97B271F}" destId="{66831F75-0BB8-4A89-A81C-D9177F7D4D3C}" srcOrd="0" destOrd="0" presId="urn:microsoft.com/office/officeart/2005/8/layout/orgChart1"/>
    <dgm:cxn modelId="{A8B285E0-7D07-4BE9-A86C-06B846116666}" type="presParOf" srcId="{66831F75-0BB8-4A89-A81C-D9177F7D4D3C}" destId="{A1FB83BE-5776-4010-A7A6-7F3F4E731814}" srcOrd="0" destOrd="0" presId="urn:microsoft.com/office/officeart/2005/8/layout/orgChart1"/>
    <dgm:cxn modelId="{D864C241-9E76-489C-A0D5-6FAE63F99EC4}" type="presParOf" srcId="{66831F75-0BB8-4A89-A81C-D9177F7D4D3C}" destId="{FDF8D85E-94CD-44D9-A717-09E00C5A1765}" srcOrd="1" destOrd="0" presId="urn:microsoft.com/office/officeart/2005/8/layout/orgChart1"/>
    <dgm:cxn modelId="{4D7FADDA-844A-44CA-9821-116EAD8CC016}" type="presParOf" srcId="{00078312-35A5-49F3-B6BA-D487E97B271F}" destId="{03CB1262-BA64-4EB6-8B4F-3F6C180FC9D1}" srcOrd="1" destOrd="0" presId="urn:microsoft.com/office/officeart/2005/8/layout/orgChart1"/>
    <dgm:cxn modelId="{3C695A65-9EEA-41BE-B81C-335ED0D83AF3}" type="presParOf" srcId="{03CB1262-BA64-4EB6-8B4F-3F6C180FC9D1}" destId="{EF3F4C50-4436-47DE-AF21-D342B2399602}" srcOrd="0" destOrd="0" presId="urn:microsoft.com/office/officeart/2005/8/layout/orgChart1"/>
    <dgm:cxn modelId="{F3120199-C7D9-4953-BB5D-24F2CFD32E74}" type="presParOf" srcId="{03CB1262-BA64-4EB6-8B4F-3F6C180FC9D1}" destId="{30D95FE3-5285-46C1-9113-1D8BECFBEAE4}" srcOrd="1" destOrd="0" presId="urn:microsoft.com/office/officeart/2005/8/layout/orgChart1"/>
    <dgm:cxn modelId="{D11BEC60-6E44-4935-83D5-D4F418BE24E9}" type="presParOf" srcId="{30D95FE3-5285-46C1-9113-1D8BECFBEAE4}" destId="{C8AEC35E-3CEB-4281-9CCD-755F0587BEBB}" srcOrd="0" destOrd="0" presId="urn:microsoft.com/office/officeart/2005/8/layout/orgChart1"/>
    <dgm:cxn modelId="{62A6DD43-F933-4C26-9268-80113B481C89}" type="presParOf" srcId="{C8AEC35E-3CEB-4281-9CCD-755F0587BEBB}" destId="{4F536BCA-E3AE-4A22-8BBB-E20DB7A2B3BC}" srcOrd="0" destOrd="0" presId="urn:microsoft.com/office/officeart/2005/8/layout/orgChart1"/>
    <dgm:cxn modelId="{8A64196E-263B-42B8-8EB7-5D5EBB28FDE2}" type="presParOf" srcId="{C8AEC35E-3CEB-4281-9CCD-755F0587BEBB}" destId="{1F4999B4-84D7-4628-9D54-A511E001FB8C}" srcOrd="1" destOrd="0" presId="urn:microsoft.com/office/officeart/2005/8/layout/orgChart1"/>
    <dgm:cxn modelId="{2B37D059-3D0D-42AA-8482-C1CB3B579942}" type="presParOf" srcId="{30D95FE3-5285-46C1-9113-1D8BECFBEAE4}" destId="{552D2337-8CC9-41F0-86BF-B633A60DD670}" srcOrd="1" destOrd="0" presId="urn:microsoft.com/office/officeart/2005/8/layout/orgChart1"/>
    <dgm:cxn modelId="{F395AD40-F8BB-4C0E-AD51-75284D16FE39}" type="presParOf" srcId="{552D2337-8CC9-41F0-86BF-B633A60DD670}" destId="{9CB3ADAB-5D55-4677-BFF6-27AFF3E1DA6F}" srcOrd="0" destOrd="0" presId="urn:microsoft.com/office/officeart/2005/8/layout/orgChart1"/>
    <dgm:cxn modelId="{9851D721-2B13-47A8-9586-BA0EFADCC7A9}" type="presParOf" srcId="{552D2337-8CC9-41F0-86BF-B633A60DD670}" destId="{EA08347B-9B08-405B-A7B3-D141F69D4843}" srcOrd="1" destOrd="0" presId="urn:microsoft.com/office/officeart/2005/8/layout/orgChart1"/>
    <dgm:cxn modelId="{C8F511EE-1FFE-43C3-AA27-43D9914D9DF8}" type="presParOf" srcId="{EA08347B-9B08-405B-A7B3-D141F69D4843}" destId="{F5DFE1B9-B867-4C17-8A02-D0F1DE9FD739}" srcOrd="0" destOrd="0" presId="urn:microsoft.com/office/officeart/2005/8/layout/orgChart1"/>
    <dgm:cxn modelId="{C3E9E71E-F418-4150-85ED-38C711D5B20B}" type="presParOf" srcId="{F5DFE1B9-B867-4C17-8A02-D0F1DE9FD739}" destId="{2AF6B637-314B-4CDA-81B9-0566AD26FAED}" srcOrd="0" destOrd="0" presId="urn:microsoft.com/office/officeart/2005/8/layout/orgChart1"/>
    <dgm:cxn modelId="{DE905AE6-EC03-4B2D-A3B9-F77378CEDAF8}" type="presParOf" srcId="{F5DFE1B9-B867-4C17-8A02-D0F1DE9FD739}" destId="{ECFF678D-DD92-4733-9936-48F524EC96D3}" srcOrd="1" destOrd="0" presId="urn:microsoft.com/office/officeart/2005/8/layout/orgChart1"/>
    <dgm:cxn modelId="{E0643EE7-1AE5-45CB-B5E6-3D1312AFB63B}" type="presParOf" srcId="{EA08347B-9B08-405B-A7B3-D141F69D4843}" destId="{5FBD440D-B8DD-4B3C-AD54-E59A303D8A7E}" srcOrd="1" destOrd="0" presId="urn:microsoft.com/office/officeart/2005/8/layout/orgChart1"/>
    <dgm:cxn modelId="{513FEC4A-D07A-4BBA-A066-E83529C13FAF}" type="presParOf" srcId="{5FBD440D-B8DD-4B3C-AD54-E59A303D8A7E}" destId="{FAA1C841-3AC5-4812-88ED-B06D7F815F09}" srcOrd="0" destOrd="0" presId="urn:microsoft.com/office/officeart/2005/8/layout/orgChart1"/>
    <dgm:cxn modelId="{83EBD9F5-B44B-42B3-9B71-CBBEB118155C}" type="presParOf" srcId="{5FBD440D-B8DD-4B3C-AD54-E59A303D8A7E}" destId="{F18EA8FC-B0A0-4488-A183-B01B25486CB3}" srcOrd="1" destOrd="0" presId="urn:microsoft.com/office/officeart/2005/8/layout/orgChart1"/>
    <dgm:cxn modelId="{BE1BFBFE-C3E8-45E6-A2A1-12A1DECB8763}" type="presParOf" srcId="{F18EA8FC-B0A0-4488-A183-B01B25486CB3}" destId="{CD91D3B0-6E30-4DF7-B3D2-5F05E735257D}" srcOrd="0" destOrd="0" presId="urn:microsoft.com/office/officeart/2005/8/layout/orgChart1"/>
    <dgm:cxn modelId="{71DEC489-3F34-4292-9882-095E9BF7A373}" type="presParOf" srcId="{CD91D3B0-6E30-4DF7-B3D2-5F05E735257D}" destId="{6602648A-DCC2-438B-BFA7-C82CD52913EB}" srcOrd="0" destOrd="0" presId="urn:microsoft.com/office/officeart/2005/8/layout/orgChart1"/>
    <dgm:cxn modelId="{5F9E1C22-38B4-40F5-97C0-6E5C589F53C8}" type="presParOf" srcId="{CD91D3B0-6E30-4DF7-B3D2-5F05E735257D}" destId="{32F37680-2EC4-46FD-A52C-B6EA003ED307}" srcOrd="1" destOrd="0" presId="urn:microsoft.com/office/officeart/2005/8/layout/orgChart1"/>
    <dgm:cxn modelId="{8CD755EF-2ABC-4E48-BACD-AB56E1DF8E85}" type="presParOf" srcId="{F18EA8FC-B0A0-4488-A183-B01B25486CB3}" destId="{A15D7975-2CF7-4E13-BF76-D8AEF82DC8FC}" srcOrd="1" destOrd="0" presId="urn:microsoft.com/office/officeart/2005/8/layout/orgChart1"/>
    <dgm:cxn modelId="{23F3840A-2837-4AA9-8072-872690B95D27}" type="presParOf" srcId="{F18EA8FC-B0A0-4488-A183-B01B25486CB3}" destId="{FA880320-070C-4464-8F9D-AB7DB30487B9}" srcOrd="2" destOrd="0" presId="urn:microsoft.com/office/officeart/2005/8/layout/orgChart1"/>
    <dgm:cxn modelId="{EDD9AA14-814C-40AE-8735-8C491391FF29}" type="presParOf" srcId="{EA08347B-9B08-405B-A7B3-D141F69D4843}" destId="{DB5F87B0-1E14-4435-B880-BD4F7D5EC7F5}" srcOrd="2" destOrd="0" presId="urn:microsoft.com/office/officeart/2005/8/layout/orgChart1"/>
    <dgm:cxn modelId="{D5D5721D-B2A5-40B8-9538-F93DF3522521}" type="presParOf" srcId="{30D95FE3-5285-46C1-9113-1D8BECFBEAE4}" destId="{873EF617-F0CB-4EC8-A5A3-C8609637817C}" srcOrd="2" destOrd="0" presId="urn:microsoft.com/office/officeart/2005/8/layout/orgChart1"/>
    <dgm:cxn modelId="{C7B2020D-19A9-43F4-BA3A-D8BD4D29075A}" type="presParOf" srcId="{00078312-35A5-49F3-B6BA-D487E97B271F}" destId="{F04297A6-FBDB-4A4D-ABD9-8DFF3B6640C2}" srcOrd="2" destOrd="0" presId="urn:microsoft.com/office/officeart/2005/8/layout/orgChart1"/>
    <dgm:cxn modelId="{7BA0A0B0-42C2-4612-A1B4-EEBD6336E0E8}" type="presParOf" srcId="{300D467E-402B-4D45-869B-9AEF85DCFB79}" destId="{A9C0AD86-A574-40E2-811A-0155D034682E}" srcOrd="4" destOrd="0" presId="urn:microsoft.com/office/officeart/2005/8/layout/orgChart1"/>
    <dgm:cxn modelId="{8EF2517B-9807-47D2-B4B3-0065DFF886EB}" type="presParOf" srcId="{300D467E-402B-4D45-869B-9AEF85DCFB79}" destId="{983D74C4-0E6D-43AD-96C1-BFAEB0CF34A6}" srcOrd="5" destOrd="0" presId="urn:microsoft.com/office/officeart/2005/8/layout/orgChart1"/>
    <dgm:cxn modelId="{C06F24B8-9580-494B-A446-C4B4117904FE}" type="presParOf" srcId="{983D74C4-0E6D-43AD-96C1-BFAEB0CF34A6}" destId="{ECC97CDF-DFBF-4B2A-B42E-8816CB3CA006}" srcOrd="0" destOrd="0" presId="urn:microsoft.com/office/officeart/2005/8/layout/orgChart1"/>
    <dgm:cxn modelId="{348D6490-A39F-45E4-84A3-B030D627FA77}" type="presParOf" srcId="{ECC97CDF-DFBF-4B2A-B42E-8816CB3CA006}" destId="{6A096905-9CA4-4C8C-AFD0-D70FE8FFC39A}" srcOrd="0" destOrd="0" presId="urn:microsoft.com/office/officeart/2005/8/layout/orgChart1"/>
    <dgm:cxn modelId="{1A9EE842-3DC3-4FE2-A784-2B12FC9073C2}" type="presParOf" srcId="{ECC97CDF-DFBF-4B2A-B42E-8816CB3CA006}" destId="{56E1CF5A-AD17-402A-92D8-933551EED704}" srcOrd="1" destOrd="0" presId="urn:microsoft.com/office/officeart/2005/8/layout/orgChart1"/>
    <dgm:cxn modelId="{E078AEEA-6007-4FA1-8CC5-7C981BF155CF}" type="presParOf" srcId="{983D74C4-0E6D-43AD-96C1-BFAEB0CF34A6}" destId="{5FB28119-76DB-443A-B125-56F81230960C}" srcOrd="1" destOrd="0" presId="urn:microsoft.com/office/officeart/2005/8/layout/orgChart1"/>
    <dgm:cxn modelId="{A43428AC-9C5C-470A-8FA1-3711699A6536}" type="presParOf" srcId="{983D74C4-0E6D-43AD-96C1-BFAEB0CF34A6}" destId="{785C273E-525C-4600-B5FB-EA7466143BD4}" srcOrd="2" destOrd="0" presId="urn:microsoft.com/office/officeart/2005/8/layout/orgChart1"/>
    <dgm:cxn modelId="{7AEABD75-D3A6-4890-85A3-80CB75C2EC02}" type="presParOf" srcId="{0CEB2766-30F9-46BC-B664-C8E1620FB9B0}" destId="{7ED3B886-6D77-4605-8451-CCB56245E63B}" srcOrd="2" destOrd="0" presId="urn:microsoft.com/office/officeart/2005/8/layout/orgChart1"/>
    <dgm:cxn modelId="{145CDB37-70BC-4E8A-82C0-EE75F307A3CF}" type="presParOf" srcId="{49538B66-028A-4612-A839-8DC4011DEE10}" destId="{F60B1321-98C2-467D-BA3D-8DF0770C6EF4}" srcOrd="2" destOrd="0" presId="urn:microsoft.com/office/officeart/2005/8/layout/orgChart1"/>
    <dgm:cxn modelId="{E8A7D14E-4D20-4F17-8240-CE84083F3509}" type="presParOf" srcId="{ABD837A8-AAE8-4A49-B0B7-B15DFD094D16}" destId="{492F4D7C-D8F7-40D1-984C-3352CF9161EC}" srcOrd="2" destOrd="0" presId="urn:microsoft.com/office/officeart/2005/8/layout/orgChart1"/>
    <dgm:cxn modelId="{6AE7B6D9-5CC5-4EBE-97E1-4F4E4723D9FF}"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703D087-E0E7-4964-89D9-C54985F6A02C}" type="doc">
      <dgm:prSet loTypeId="urn:microsoft.com/office/officeart/2005/8/layout/orgChart1" loCatId="hierarchy" qsTypeId="urn:microsoft.com/office/officeart/2005/8/quickstyle/simple5" qsCatId="simple" csTypeId="urn:microsoft.com/office/officeart/2005/8/colors/colorful3" csCatId="colorful" phldr="1"/>
      <dgm:spPr/>
      <dgm:t>
        <a:bodyPr/>
        <a:lstStyle/>
        <a:p>
          <a:endParaRPr lang="en-US"/>
        </a:p>
      </dgm:t>
    </dgm:pt>
    <dgm:pt modelId="{C43D2E28-0C1D-4816-8555-5F7DD35B3317}">
      <dgm:prSet phldrT="[Text]" custT="1"/>
      <dgm:spPr/>
      <dgm:t>
        <a:bodyPr/>
        <a:lstStyle/>
        <a:p>
          <a:r>
            <a:rPr lang="fa-IR" sz="1600" dirty="0" smtClean="0">
              <a:solidFill>
                <a:schemeClr val="tx1"/>
              </a:solidFill>
              <a:cs typeface="B Titr" panose="00000700000000000000" pitchFamily="2" charset="-78"/>
            </a:rPr>
            <a:t>برندینگ</a:t>
          </a:r>
          <a:endParaRPr lang="en-US" sz="1600" dirty="0">
            <a:solidFill>
              <a:schemeClr val="tx1"/>
            </a:solidFill>
            <a:cs typeface="B Titr" panose="00000700000000000000" pitchFamily="2" charset="-78"/>
          </a:endParaRPr>
        </a:p>
      </dgm:t>
    </dgm:pt>
    <dgm:pt modelId="{BC77DB5E-1FCC-454A-9041-6BDF8DB62969}" type="parTrans" cxnId="{6345EDAD-2ACF-4013-851C-F38964FE6D5C}">
      <dgm:prSet/>
      <dgm:spPr/>
      <dgm:t>
        <a:bodyPr/>
        <a:lstStyle/>
        <a:p>
          <a:endParaRPr lang="en-US"/>
        </a:p>
      </dgm:t>
    </dgm:pt>
    <dgm:pt modelId="{5D9384E2-BD44-485E-A329-A1684C841054}" type="sibTrans" cxnId="{6345EDAD-2ACF-4013-851C-F38964FE6D5C}">
      <dgm:prSet/>
      <dgm:spPr/>
      <dgm:t>
        <a:bodyPr/>
        <a:lstStyle/>
        <a:p>
          <a:endParaRPr lang="en-US"/>
        </a:p>
      </dgm:t>
    </dgm:pt>
    <dgm:pt modelId="{9941FE08-370F-4C0B-B7C0-884491FBACBA}">
      <dgm:prSet phldrT="[Text]" custT="1"/>
      <dgm:spPr>
        <a:solidFill>
          <a:srgbClr val="FFC000"/>
        </a:solidFill>
      </dgm:spPr>
      <dgm:t>
        <a:bodyPr/>
        <a:lstStyle/>
        <a:p>
          <a:r>
            <a:rPr lang="fa-IR" sz="1600" dirty="0" smtClean="0">
              <a:solidFill>
                <a:schemeClr val="tx1"/>
              </a:solidFill>
              <a:cs typeface="B Titr" panose="00000700000000000000" pitchFamily="2" charset="-78"/>
            </a:rPr>
            <a:t>تعاریف </a:t>
          </a:r>
          <a:endParaRPr lang="en-US" sz="1000" dirty="0">
            <a:solidFill>
              <a:schemeClr val="tx1"/>
            </a:solidFill>
            <a:cs typeface="B Titr" panose="00000700000000000000" pitchFamily="2" charset="-78"/>
          </a:endParaRPr>
        </a:p>
      </dgm:t>
    </dgm:pt>
    <dgm:pt modelId="{07F2CDD9-1A3B-4040-9997-46948BF1F146}" type="parTrans" cxnId="{DD8179F2-1A5F-4111-8F53-AA8E1D978625}">
      <dgm:prSet/>
      <dgm:spPr/>
      <dgm:t>
        <a:bodyPr/>
        <a:lstStyle/>
        <a:p>
          <a:endParaRPr lang="en-US"/>
        </a:p>
      </dgm:t>
    </dgm:pt>
    <dgm:pt modelId="{8919DBCE-6535-4212-805D-6948656BEAB2}" type="sibTrans" cxnId="{DD8179F2-1A5F-4111-8F53-AA8E1D978625}">
      <dgm:prSet/>
      <dgm:spPr/>
      <dgm:t>
        <a:bodyPr/>
        <a:lstStyle/>
        <a:p>
          <a:endParaRPr lang="en-US"/>
        </a:p>
      </dgm:t>
    </dgm:pt>
    <dgm:pt modelId="{FCBA488B-9379-4F1B-892B-A28167B00863}">
      <dgm:prSet custT="1"/>
      <dgm:spPr>
        <a:solidFill>
          <a:srgbClr val="FFC000"/>
        </a:solidFill>
      </dgm:spPr>
      <dgm:t>
        <a:bodyPr/>
        <a:lstStyle/>
        <a:p>
          <a:r>
            <a:rPr lang="fa-IR" sz="1400" dirty="0" smtClean="0">
              <a:solidFill>
                <a:schemeClr val="tx1"/>
              </a:solidFill>
              <a:cs typeface="B Titr" panose="00000700000000000000" pitchFamily="2" charset="-78"/>
            </a:rPr>
            <a:t>مسیرتاریخی</a:t>
          </a:r>
          <a:endParaRPr lang="en-US" sz="1400" dirty="0">
            <a:solidFill>
              <a:schemeClr val="tx1"/>
            </a:solidFill>
            <a:cs typeface="B Titr" panose="00000700000000000000" pitchFamily="2" charset="-78"/>
          </a:endParaRPr>
        </a:p>
      </dgm:t>
    </dgm:pt>
    <dgm:pt modelId="{C07B5558-B5FE-4033-9577-DFA2DCB46ABC}" type="parTrans" cxnId="{445A312B-47BA-46E3-BB42-99E88678EB50}">
      <dgm:prSet/>
      <dgm:spPr/>
      <dgm:t>
        <a:bodyPr/>
        <a:lstStyle/>
        <a:p>
          <a:endParaRPr lang="en-US"/>
        </a:p>
      </dgm:t>
    </dgm:pt>
    <dgm:pt modelId="{BA6D7B16-722C-42F4-8E91-E36AA1D37DD9}" type="sibTrans" cxnId="{445A312B-47BA-46E3-BB42-99E88678EB50}">
      <dgm:prSet/>
      <dgm:spPr/>
      <dgm:t>
        <a:bodyPr/>
        <a:lstStyle/>
        <a:p>
          <a:endParaRPr lang="en-US"/>
        </a:p>
      </dgm:t>
    </dgm:pt>
    <dgm:pt modelId="{30B491EF-D6AA-41ED-9CF5-86D4CE5F11F7}">
      <dgm:prSet custT="1"/>
      <dgm:spPr>
        <a:solidFill>
          <a:srgbClr val="FFC000"/>
        </a:solidFill>
      </dgm:spPr>
      <dgm:t>
        <a:bodyPr/>
        <a:lstStyle/>
        <a:p>
          <a:r>
            <a:rPr lang="fa-IR" sz="1050" dirty="0" smtClean="0">
              <a:solidFill>
                <a:schemeClr val="tx1"/>
              </a:solidFill>
              <a:cs typeface="B Titr" panose="00000700000000000000" pitchFamily="2" charset="-78"/>
            </a:rPr>
            <a:t>اهداف</a:t>
          </a:r>
          <a:endParaRPr lang="en-US" sz="1000" dirty="0">
            <a:solidFill>
              <a:schemeClr val="tx1"/>
            </a:solidFill>
            <a:cs typeface="B Titr" panose="00000700000000000000" pitchFamily="2" charset="-78"/>
          </a:endParaRPr>
        </a:p>
      </dgm:t>
    </dgm:pt>
    <dgm:pt modelId="{3633DFA1-BF3C-4902-BA82-14D2DF83CB7D}" type="parTrans" cxnId="{B370990B-6478-441F-92E4-54141581F684}">
      <dgm:prSet/>
      <dgm:spPr/>
      <dgm:t>
        <a:bodyPr/>
        <a:lstStyle/>
        <a:p>
          <a:endParaRPr lang="en-US"/>
        </a:p>
      </dgm:t>
    </dgm:pt>
    <dgm:pt modelId="{59329485-525E-445A-80ED-D627A5DA3C17}" type="sibTrans" cxnId="{B370990B-6478-441F-92E4-54141581F684}">
      <dgm:prSet/>
      <dgm:spPr/>
      <dgm:t>
        <a:bodyPr/>
        <a:lstStyle/>
        <a:p>
          <a:endParaRPr lang="en-US"/>
        </a:p>
      </dgm:t>
    </dgm:pt>
    <dgm:pt modelId="{4A85E487-6E50-47F8-9BCC-5096A248B99C}">
      <dgm:prSet custT="1"/>
      <dgm:spPr>
        <a:solidFill>
          <a:srgbClr val="FFC000"/>
        </a:solidFill>
      </dgm:spPr>
      <dgm:t>
        <a:bodyPr/>
        <a:lstStyle/>
        <a:p>
          <a:r>
            <a:rPr lang="fa-IR" sz="1600" dirty="0" smtClean="0">
              <a:solidFill>
                <a:schemeClr val="tx1"/>
              </a:solidFill>
              <a:cs typeface="B Titr" panose="00000700000000000000" pitchFamily="2" charset="-78"/>
            </a:rPr>
            <a:t>مولفه ها</a:t>
          </a:r>
          <a:endParaRPr lang="en-US" sz="1600" dirty="0">
            <a:solidFill>
              <a:schemeClr val="tx1"/>
            </a:solidFill>
            <a:cs typeface="B Titr" panose="00000700000000000000" pitchFamily="2" charset="-78"/>
          </a:endParaRPr>
        </a:p>
      </dgm:t>
    </dgm:pt>
    <dgm:pt modelId="{531AE681-58F1-42E7-B95C-27968BFB14E7}" type="parTrans" cxnId="{77D51007-3301-418A-A09A-397F36CCF1FF}">
      <dgm:prSet/>
      <dgm:spPr/>
      <dgm:t>
        <a:bodyPr/>
        <a:lstStyle/>
        <a:p>
          <a:endParaRPr lang="en-US"/>
        </a:p>
      </dgm:t>
    </dgm:pt>
    <dgm:pt modelId="{ED99BCDE-E709-40D8-AB84-02BFFC8080FB}" type="sibTrans" cxnId="{77D51007-3301-418A-A09A-397F36CCF1FF}">
      <dgm:prSet/>
      <dgm:spPr/>
      <dgm:t>
        <a:bodyPr/>
        <a:lstStyle/>
        <a:p>
          <a:endParaRPr lang="en-US"/>
        </a:p>
      </dgm:t>
    </dgm:pt>
    <dgm:pt modelId="{BB309E08-39F2-4600-AED5-49A2213CBA3E}">
      <dgm:prSet custT="1"/>
      <dgm:spPr>
        <a:solidFill>
          <a:srgbClr val="FFC000"/>
        </a:solidFill>
      </dgm:spPr>
      <dgm:t>
        <a:bodyPr/>
        <a:lstStyle/>
        <a:p>
          <a:r>
            <a:rPr lang="fa-IR" sz="1000" dirty="0" smtClean="0">
              <a:solidFill>
                <a:schemeClr val="tx1"/>
              </a:solidFill>
              <a:cs typeface="B Titr" panose="00000700000000000000" pitchFamily="2" charset="-78"/>
            </a:rPr>
            <a:t>نظریه ها</a:t>
          </a:r>
          <a:endParaRPr lang="en-US" sz="1000" dirty="0">
            <a:solidFill>
              <a:schemeClr val="tx1"/>
            </a:solidFill>
            <a:cs typeface="B Titr" panose="00000700000000000000" pitchFamily="2" charset="-78"/>
          </a:endParaRPr>
        </a:p>
      </dgm:t>
    </dgm:pt>
    <dgm:pt modelId="{3AB46ACC-1AFA-475A-8B10-90CDFD73B014}" type="parTrans" cxnId="{2179F541-099B-4F19-8B6B-7F02178F5DC4}">
      <dgm:prSet/>
      <dgm:spPr/>
      <dgm:t>
        <a:bodyPr/>
        <a:lstStyle/>
        <a:p>
          <a:endParaRPr lang="en-US"/>
        </a:p>
      </dgm:t>
    </dgm:pt>
    <dgm:pt modelId="{82E634D4-AECC-4287-A0AA-633DA6318A04}" type="sibTrans" cxnId="{2179F541-099B-4F19-8B6B-7F02178F5DC4}">
      <dgm:prSet/>
      <dgm:spPr/>
      <dgm:t>
        <a:bodyPr/>
        <a:lstStyle/>
        <a:p>
          <a:endParaRPr lang="en-US"/>
        </a:p>
      </dgm:t>
    </dgm:pt>
    <dgm:pt modelId="{BF6369B4-C7FC-48BE-8557-58DD6C7CB978}">
      <dgm:prSet custT="1"/>
      <dgm:spPr>
        <a:solidFill>
          <a:srgbClr val="FFFF00"/>
        </a:solidFill>
      </dgm:spPr>
      <dgm:t>
        <a:bodyPr/>
        <a:lstStyle/>
        <a:p>
          <a:r>
            <a:rPr lang="fa-IR" sz="1100" dirty="0" smtClean="0">
              <a:solidFill>
                <a:schemeClr val="tx1"/>
              </a:solidFill>
              <a:cs typeface="B Titr" panose="00000700000000000000" pitchFamily="2" charset="-78"/>
            </a:rPr>
            <a:t>منافع</a:t>
          </a:r>
          <a:endParaRPr lang="en-US" sz="900" dirty="0">
            <a:solidFill>
              <a:schemeClr val="tx1"/>
            </a:solidFill>
            <a:cs typeface="B Titr" panose="00000700000000000000" pitchFamily="2" charset="-78"/>
          </a:endParaRPr>
        </a:p>
      </dgm:t>
    </dgm:pt>
    <dgm:pt modelId="{82466762-97D7-4752-95D6-1EA96F082D9A}" type="parTrans" cxnId="{3053044D-838F-4D38-8D87-76D3CFB974B2}">
      <dgm:prSet/>
      <dgm:spPr/>
      <dgm:t>
        <a:bodyPr/>
        <a:lstStyle/>
        <a:p>
          <a:endParaRPr lang="en-US"/>
        </a:p>
      </dgm:t>
    </dgm:pt>
    <dgm:pt modelId="{66C25424-552F-4569-93BC-A2001751C73A}" type="sibTrans" cxnId="{3053044D-838F-4D38-8D87-76D3CFB974B2}">
      <dgm:prSet/>
      <dgm:spPr/>
      <dgm:t>
        <a:bodyPr/>
        <a:lstStyle/>
        <a:p>
          <a:endParaRPr lang="en-US"/>
        </a:p>
      </dgm:t>
    </dgm:pt>
    <dgm:pt modelId="{D7E9DDF7-C64D-4FB2-BD8B-582A5976CE68}">
      <dgm:prSet custT="1"/>
      <dgm:spPr>
        <a:solidFill>
          <a:srgbClr val="FFC000"/>
        </a:solidFill>
      </dgm:spPr>
      <dgm:t>
        <a:bodyPr/>
        <a:lstStyle/>
        <a:p>
          <a:r>
            <a:rPr lang="fa-IR" sz="1800" dirty="0" smtClean="0">
              <a:solidFill>
                <a:schemeClr val="tx1"/>
              </a:solidFill>
              <a:cs typeface="B Titr" panose="00000700000000000000" pitchFamily="2" charset="-78"/>
            </a:rPr>
            <a:t>ابعاد</a:t>
          </a:r>
          <a:endParaRPr lang="en-US" sz="1800" dirty="0">
            <a:solidFill>
              <a:schemeClr val="tx1"/>
            </a:solidFill>
            <a:cs typeface="B Titr" panose="00000700000000000000" pitchFamily="2" charset="-78"/>
          </a:endParaRPr>
        </a:p>
      </dgm:t>
    </dgm:pt>
    <dgm:pt modelId="{3B86EE78-4949-4B96-A226-46AE6C880DFC}" type="parTrans" cxnId="{19342737-87B4-4090-A8C2-D8573231101E}">
      <dgm:prSet/>
      <dgm:spPr/>
      <dgm:t>
        <a:bodyPr/>
        <a:lstStyle/>
        <a:p>
          <a:endParaRPr lang="en-US"/>
        </a:p>
      </dgm:t>
    </dgm:pt>
    <dgm:pt modelId="{476BEE95-2135-42BD-B8D7-78A34CDE3C9F}" type="sibTrans" cxnId="{19342737-87B4-4090-A8C2-D8573231101E}">
      <dgm:prSet/>
      <dgm:spPr/>
      <dgm:t>
        <a:bodyPr/>
        <a:lstStyle/>
        <a:p>
          <a:endParaRPr lang="en-US"/>
        </a:p>
      </dgm:t>
    </dgm:pt>
    <dgm:pt modelId="{F48ECA67-F44F-4F2B-BE4B-265E2A06353D}">
      <dgm:prSet custT="1"/>
      <dgm:spPr>
        <a:solidFill>
          <a:srgbClr val="FFC000"/>
        </a:solidFill>
      </dgm:spPr>
      <dgm:t>
        <a:bodyPr/>
        <a:lstStyle/>
        <a:p>
          <a:r>
            <a:rPr lang="fa-IR" sz="1600" dirty="0" smtClean="0">
              <a:solidFill>
                <a:schemeClr val="tx1"/>
              </a:solidFill>
              <a:cs typeface="B Titr" panose="00000700000000000000" pitchFamily="2" charset="-78"/>
            </a:rPr>
            <a:t>شاخص ها</a:t>
          </a:r>
          <a:endParaRPr lang="en-US" sz="1600" dirty="0">
            <a:solidFill>
              <a:schemeClr val="tx1"/>
            </a:solidFill>
            <a:cs typeface="B Titr" panose="00000700000000000000" pitchFamily="2" charset="-78"/>
          </a:endParaRPr>
        </a:p>
      </dgm:t>
    </dgm:pt>
    <dgm:pt modelId="{AADE4F90-6322-4A54-BEFF-AB3ECA0E4F29}" type="parTrans" cxnId="{57B470BA-2677-451E-842F-625E3FBCE7CA}">
      <dgm:prSet/>
      <dgm:spPr/>
      <dgm:t>
        <a:bodyPr/>
        <a:lstStyle/>
        <a:p>
          <a:endParaRPr lang="en-US"/>
        </a:p>
      </dgm:t>
    </dgm:pt>
    <dgm:pt modelId="{B90A6456-6B83-4FEB-A7BA-CCD4DBA6651D}" type="sibTrans" cxnId="{57B470BA-2677-451E-842F-625E3FBCE7CA}">
      <dgm:prSet/>
      <dgm:spPr/>
      <dgm:t>
        <a:bodyPr/>
        <a:lstStyle/>
        <a:p>
          <a:endParaRPr lang="en-US"/>
        </a:p>
      </dgm:t>
    </dgm:pt>
    <dgm:pt modelId="{F184975E-349A-4CBF-BB39-EC3617665101}">
      <dgm:prSet custT="1"/>
      <dgm:spPr>
        <a:solidFill>
          <a:srgbClr val="FFC000"/>
        </a:solidFill>
      </dgm:spPr>
      <dgm:t>
        <a:bodyPr/>
        <a:lstStyle/>
        <a:p>
          <a:r>
            <a:rPr lang="fa-IR" sz="1600" dirty="0" smtClean="0">
              <a:solidFill>
                <a:schemeClr val="tx1"/>
              </a:solidFill>
              <a:cs typeface="B Titr" panose="00000700000000000000" pitchFamily="2" charset="-78"/>
            </a:rPr>
            <a:t>نمونه ها</a:t>
          </a:r>
          <a:endParaRPr lang="en-US" sz="1600" dirty="0">
            <a:solidFill>
              <a:schemeClr val="tx1"/>
            </a:solidFill>
            <a:cs typeface="B Titr" panose="00000700000000000000" pitchFamily="2" charset="-78"/>
          </a:endParaRPr>
        </a:p>
      </dgm:t>
    </dgm:pt>
    <dgm:pt modelId="{E540E76C-ABB5-4F5F-BC7E-B5E2C2F51C06}" type="parTrans" cxnId="{1D5AD1F0-DD9C-4B4D-A17A-D02E674CDA06}">
      <dgm:prSet/>
      <dgm:spPr/>
      <dgm:t>
        <a:bodyPr/>
        <a:lstStyle/>
        <a:p>
          <a:endParaRPr lang="en-US"/>
        </a:p>
      </dgm:t>
    </dgm:pt>
    <dgm:pt modelId="{6CB44C32-1B60-4825-8C5C-40338C03656A}" type="sibTrans" cxnId="{1D5AD1F0-DD9C-4B4D-A17A-D02E674CDA06}">
      <dgm:prSet/>
      <dgm:spPr/>
      <dgm:t>
        <a:bodyPr/>
        <a:lstStyle/>
        <a:p>
          <a:endParaRPr lang="en-US"/>
        </a:p>
      </dgm:t>
    </dgm:pt>
    <dgm:pt modelId="{1D20635F-232A-435B-A127-80E62CF29CD9}" type="pres">
      <dgm:prSet presAssocID="{F703D087-E0E7-4964-89D9-C54985F6A02C}" presName="hierChild1" presStyleCnt="0">
        <dgm:presLayoutVars>
          <dgm:orgChart val="1"/>
          <dgm:chPref val="1"/>
          <dgm:dir/>
          <dgm:animOne val="branch"/>
          <dgm:animLvl val="lvl"/>
          <dgm:resizeHandles/>
        </dgm:presLayoutVars>
      </dgm:prSet>
      <dgm:spPr/>
      <dgm:t>
        <a:bodyPr/>
        <a:lstStyle/>
        <a:p>
          <a:endParaRPr lang="en-US"/>
        </a:p>
      </dgm:t>
    </dgm:pt>
    <dgm:pt modelId="{F48C1AEF-05E5-456C-B8DA-7C1111BD394A}" type="pres">
      <dgm:prSet presAssocID="{C43D2E28-0C1D-4816-8555-5F7DD35B3317}" presName="hierRoot1" presStyleCnt="0">
        <dgm:presLayoutVars>
          <dgm:hierBranch val="init"/>
        </dgm:presLayoutVars>
      </dgm:prSet>
      <dgm:spPr/>
    </dgm:pt>
    <dgm:pt modelId="{EB15D458-A4B7-43A7-B3A5-F6C4748B18A1}" type="pres">
      <dgm:prSet presAssocID="{C43D2E28-0C1D-4816-8555-5F7DD35B3317}" presName="rootComposite1" presStyleCnt="0"/>
      <dgm:spPr/>
    </dgm:pt>
    <dgm:pt modelId="{2F0C6C9A-CAF6-4FE9-8ED2-DECEC25ED750}" type="pres">
      <dgm:prSet presAssocID="{C43D2E28-0C1D-4816-8555-5F7DD35B3317}" presName="rootText1" presStyleLbl="node0" presStyleIdx="0" presStyleCnt="1">
        <dgm:presLayoutVars>
          <dgm:chPref val="3"/>
        </dgm:presLayoutVars>
      </dgm:prSet>
      <dgm:spPr/>
      <dgm:t>
        <a:bodyPr/>
        <a:lstStyle/>
        <a:p>
          <a:endParaRPr lang="en-US"/>
        </a:p>
      </dgm:t>
    </dgm:pt>
    <dgm:pt modelId="{7D1891B7-71E1-4466-9AD6-9E0CB6C68BCF}" type="pres">
      <dgm:prSet presAssocID="{C43D2E28-0C1D-4816-8555-5F7DD35B3317}" presName="rootConnector1" presStyleLbl="node1" presStyleIdx="0" presStyleCnt="0"/>
      <dgm:spPr/>
      <dgm:t>
        <a:bodyPr/>
        <a:lstStyle/>
        <a:p>
          <a:endParaRPr lang="en-US"/>
        </a:p>
      </dgm:t>
    </dgm:pt>
    <dgm:pt modelId="{27326C9C-1BE3-4BBF-AF8A-D767694BBCEC}" type="pres">
      <dgm:prSet presAssocID="{C43D2E28-0C1D-4816-8555-5F7DD35B3317}" presName="hierChild2" presStyleCnt="0"/>
      <dgm:spPr/>
    </dgm:pt>
    <dgm:pt modelId="{171FAA40-658F-40AE-886D-668F6A84496F}" type="pres">
      <dgm:prSet presAssocID="{07F2CDD9-1A3B-4040-9997-46948BF1F146}" presName="Name37" presStyleLbl="parChTrans1D2" presStyleIdx="0" presStyleCnt="1"/>
      <dgm:spPr/>
      <dgm:t>
        <a:bodyPr/>
        <a:lstStyle/>
        <a:p>
          <a:endParaRPr lang="en-US"/>
        </a:p>
      </dgm:t>
    </dgm:pt>
    <dgm:pt modelId="{ABD837A8-AAE8-4A49-B0B7-B15DFD094D16}" type="pres">
      <dgm:prSet presAssocID="{9941FE08-370F-4C0B-B7C0-884491FBACBA}" presName="hierRoot2" presStyleCnt="0">
        <dgm:presLayoutVars>
          <dgm:hierBranch val="init"/>
        </dgm:presLayoutVars>
      </dgm:prSet>
      <dgm:spPr/>
    </dgm:pt>
    <dgm:pt modelId="{43B3588B-D704-4A2F-9B45-D5FC432A835C}" type="pres">
      <dgm:prSet presAssocID="{9941FE08-370F-4C0B-B7C0-884491FBACBA}" presName="rootComposite" presStyleCnt="0"/>
      <dgm:spPr/>
    </dgm:pt>
    <dgm:pt modelId="{CB0FD2B3-98E1-4C63-95F2-24D1480A7A61}" type="pres">
      <dgm:prSet presAssocID="{9941FE08-370F-4C0B-B7C0-884491FBACBA}" presName="rootText" presStyleLbl="node2" presStyleIdx="0" presStyleCnt="1" custLinFactNeighborX="140" custLinFactNeighborY="-93">
        <dgm:presLayoutVars>
          <dgm:chPref val="3"/>
        </dgm:presLayoutVars>
      </dgm:prSet>
      <dgm:spPr/>
      <dgm:t>
        <a:bodyPr/>
        <a:lstStyle/>
        <a:p>
          <a:endParaRPr lang="en-US"/>
        </a:p>
      </dgm:t>
    </dgm:pt>
    <dgm:pt modelId="{A868FCB6-B149-45A8-89E7-F2D886F9A2EF}" type="pres">
      <dgm:prSet presAssocID="{9941FE08-370F-4C0B-B7C0-884491FBACBA}" presName="rootConnector" presStyleLbl="node2" presStyleIdx="0" presStyleCnt="1"/>
      <dgm:spPr/>
      <dgm:t>
        <a:bodyPr/>
        <a:lstStyle/>
        <a:p>
          <a:endParaRPr lang="en-US"/>
        </a:p>
      </dgm:t>
    </dgm:pt>
    <dgm:pt modelId="{59DB22D6-C223-4308-9C1B-761C8F8013BB}" type="pres">
      <dgm:prSet presAssocID="{9941FE08-370F-4C0B-B7C0-884491FBACBA}" presName="hierChild4" presStyleCnt="0"/>
      <dgm:spPr/>
    </dgm:pt>
    <dgm:pt modelId="{9C74B01B-7088-4A33-8303-445D6CC28277}" type="pres">
      <dgm:prSet presAssocID="{C07B5558-B5FE-4033-9577-DFA2DCB46ABC}" presName="Name37" presStyleLbl="parChTrans1D3" presStyleIdx="0" presStyleCnt="1"/>
      <dgm:spPr/>
      <dgm:t>
        <a:bodyPr/>
        <a:lstStyle/>
        <a:p>
          <a:endParaRPr lang="en-US"/>
        </a:p>
      </dgm:t>
    </dgm:pt>
    <dgm:pt modelId="{49538B66-028A-4612-A839-8DC4011DEE10}" type="pres">
      <dgm:prSet presAssocID="{FCBA488B-9379-4F1B-892B-A28167B00863}" presName="hierRoot2" presStyleCnt="0">
        <dgm:presLayoutVars>
          <dgm:hierBranch val="init"/>
        </dgm:presLayoutVars>
      </dgm:prSet>
      <dgm:spPr/>
    </dgm:pt>
    <dgm:pt modelId="{A9E97FCF-44A9-427C-A2EA-B9AD29817833}" type="pres">
      <dgm:prSet presAssocID="{FCBA488B-9379-4F1B-892B-A28167B00863}" presName="rootComposite" presStyleCnt="0"/>
      <dgm:spPr/>
    </dgm:pt>
    <dgm:pt modelId="{A637139C-3F30-4B0C-8BC7-BB9F64FF8A5C}" type="pres">
      <dgm:prSet presAssocID="{FCBA488B-9379-4F1B-892B-A28167B00863}" presName="rootText" presStyleLbl="node3" presStyleIdx="0" presStyleCnt="1" custLinFactNeighborX="185" custLinFactNeighborY="1962">
        <dgm:presLayoutVars>
          <dgm:chPref val="3"/>
        </dgm:presLayoutVars>
      </dgm:prSet>
      <dgm:spPr/>
      <dgm:t>
        <a:bodyPr/>
        <a:lstStyle/>
        <a:p>
          <a:endParaRPr lang="en-US"/>
        </a:p>
      </dgm:t>
    </dgm:pt>
    <dgm:pt modelId="{96FB7488-074D-46D9-AE79-0AED4196BDC6}" type="pres">
      <dgm:prSet presAssocID="{FCBA488B-9379-4F1B-892B-A28167B00863}" presName="rootConnector" presStyleLbl="node3" presStyleIdx="0" presStyleCnt="1"/>
      <dgm:spPr/>
      <dgm:t>
        <a:bodyPr/>
        <a:lstStyle/>
        <a:p>
          <a:endParaRPr lang="en-US"/>
        </a:p>
      </dgm:t>
    </dgm:pt>
    <dgm:pt modelId="{67E0231F-7F5B-4541-8ECF-BEE9C02D3A9A}" type="pres">
      <dgm:prSet presAssocID="{FCBA488B-9379-4F1B-892B-A28167B00863}" presName="hierChild4" presStyleCnt="0"/>
      <dgm:spPr/>
    </dgm:pt>
    <dgm:pt modelId="{423DFD63-E907-4C73-B01B-DED6229F22AF}" type="pres">
      <dgm:prSet presAssocID="{3633DFA1-BF3C-4902-BA82-14D2DF83CB7D}" presName="Name37" presStyleLbl="parChTrans1D4" presStyleIdx="0" presStyleCnt="7"/>
      <dgm:spPr/>
      <dgm:t>
        <a:bodyPr/>
        <a:lstStyle/>
        <a:p>
          <a:endParaRPr lang="en-US"/>
        </a:p>
      </dgm:t>
    </dgm:pt>
    <dgm:pt modelId="{0CEB2766-30F9-46BC-B664-C8E1620FB9B0}" type="pres">
      <dgm:prSet presAssocID="{30B491EF-D6AA-41ED-9CF5-86D4CE5F11F7}" presName="hierRoot2" presStyleCnt="0">
        <dgm:presLayoutVars>
          <dgm:hierBranch val="init"/>
        </dgm:presLayoutVars>
      </dgm:prSet>
      <dgm:spPr/>
    </dgm:pt>
    <dgm:pt modelId="{848188DE-98EA-4910-ADC2-3AC151B84885}" type="pres">
      <dgm:prSet presAssocID="{30B491EF-D6AA-41ED-9CF5-86D4CE5F11F7}" presName="rootComposite" presStyleCnt="0"/>
      <dgm:spPr/>
    </dgm:pt>
    <dgm:pt modelId="{92838054-8647-4A29-AE4D-9E1451370928}" type="pres">
      <dgm:prSet presAssocID="{30B491EF-D6AA-41ED-9CF5-86D4CE5F11F7}" presName="rootText" presStyleLbl="node4" presStyleIdx="0" presStyleCnt="7" custScaleX="52521" custScaleY="48851" custLinFactNeighborX="534" custLinFactNeighborY="-6672">
        <dgm:presLayoutVars>
          <dgm:chPref val="3"/>
        </dgm:presLayoutVars>
      </dgm:prSet>
      <dgm:spPr/>
      <dgm:t>
        <a:bodyPr/>
        <a:lstStyle/>
        <a:p>
          <a:endParaRPr lang="en-US"/>
        </a:p>
      </dgm:t>
    </dgm:pt>
    <dgm:pt modelId="{71FED466-6470-4C3D-8ED9-FE1056355FF5}" type="pres">
      <dgm:prSet presAssocID="{30B491EF-D6AA-41ED-9CF5-86D4CE5F11F7}" presName="rootConnector" presStyleLbl="node4" presStyleIdx="0" presStyleCnt="7"/>
      <dgm:spPr/>
      <dgm:t>
        <a:bodyPr/>
        <a:lstStyle/>
        <a:p>
          <a:endParaRPr lang="en-US"/>
        </a:p>
      </dgm:t>
    </dgm:pt>
    <dgm:pt modelId="{300D467E-402B-4D45-869B-9AEF85DCFB79}" type="pres">
      <dgm:prSet presAssocID="{30B491EF-D6AA-41ED-9CF5-86D4CE5F11F7}" presName="hierChild4" presStyleCnt="0"/>
      <dgm:spPr/>
    </dgm:pt>
    <dgm:pt modelId="{00AFFA76-1BB5-4ACD-9922-BB0BB297EF66}" type="pres">
      <dgm:prSet presAssocID="{3AB46ACC-1AFA-475A-8B10-90CDFD73B014}" presName="Name37" presStyleLbl="parChTrans1D4" presStyleIdx="1" presStyleCnt="7"/>
      <dgm:spPr/>
      <dgm:t>
        <a:bodyPr/>
        <a:lstStyle/>
        <a:p>
          <a:endParaRPr lang="en-US"/>
        </a:p>
      </dgm:t>
    </dgm:pt>
    <dgm:pt modelId="{727AA113-BCB6-4C75-B9F8-50E1742515D4}" type="pres">
      <dgm:prSet presAssocID="{BB309E08-39F2-4600-AED5-49A2213CBA3E}" presName="hierRoot2" presStyleCnt="0">
        <dgm:presLayoutVars>
          <dgm:hierBranch val="init"/>
        </dgm:presLayoutVars>
      </dgm:prSet>
      <dgm:spPr/>
    </dgm:pt>
    <dgm:pt modelId="{920A6AD6-DEA9-4931-AB0A-5D34F1B73CEA}" type="pres">
      <dgm:prSet presAssocID="{BB309E08-39F2-4600-AED5-49A2213CBA3E}" presName="rootComposite" presStyleCnt="0"/>
      <dgm:spPr/>
    </dgm:pt>
    <dgm:pt modelId="{2076E856-FB22-45E0-A1C3-22CD6EBEE187}" type="pres">
      <dgm:prSet presAssocID="{BB309E08-39F2-4600-AED5-49A2213CBA3E}" presName="rootText" presStyleLbl="node4" presStyleIdx="1" presStyleCnt="7" custScaleX="45736" custScaleY="40923" custLinFactNeighborX="41426" custLinFactNeighborY="-93812">
        <dgm:presLayoutVars>
          <dgm:chPref val="3"/>
        </dgm:presLayoutVars>
      </dgm:prSet>
      <dgm:spPr/>
      <dgm:t>
        <a:bodyPr/>
        <a:lstStyle/>
        <a:p>
          <a:endParaRPr lang="en-US"/>
        </a:p>
      </dgm:t>
    </dgm:pt>
    <dgm:pt modelId="{A9212D09-8CF8-4503-AAD0-DF7FCC2B7719}" type="pres">
      <dgm:prSet presAssocID="{BB309E08-39F2-4600-AED5-49A2213CBA3E}" presName="rootConnector" presStyleLbl="node4" presStyleIdx="1" presStyleCnt="7"/>
      <dgm:spPr/>
      <dgm:t>
        <a:bodyPr/>
        <a:lstStyle/>
        <a:p>
          <a:endParaRPr lang="en-US"/>
        </a:p>
      </dgm:t>
    </dgm:pt>
    <dgm:pt modelId="{AFD0DFE5-2F62-49CA-9B2C-85D1F0E890B0}" type="pres">
      <dgm:prSet presAssocID="{BB309E08-39F2-4600-AED5-49A2213CBA3E}" presName="hierChild4" presStyleCnt="0"/>
      <dgm:spPr/>
    </dgm:pt>
    <dgm:pt modelId="{D368E159-303D-4535-9E39-7FCB89437992}" type="pres">
      <dgm:prSet presAssocID="{BB309E08-39F2-4600-AED5-49A2213CBA3E}" presName="hierChild5" presStyleCnt="0"/>
      <dgm:spPr/>
    </dgm:pt>
    <dgm:pt modelId="{3B6FE21B-5573-4BBF-A262-9925E88E6771}" type="pres">
      <dgm:prSet presAssocID="{531AE681-58F1-42E7-B95C-27968BFB14E7}" presName="Name37" presStyleLbl="parChTrans1D4" presStyleIdx="2" presStyleCnt="7"/>
      <dgm:spPr/>
      <dgm:t>
        <a:bodyPr/>
        <a:lstStyle/>
        <a:p>
          <a:endParaRPr lang="en-US"/>
        </a:p>
      </dgm:t>
    </dgm:pt>
    <dgm:pt modelId="{00078312-35A5-49F3-B6BA-D487E97B271F}" type="pres">
      <dgm:prSet presAssocID="{4A85E487-6E50-47F8-9BCC-5096A248B99C}" presName="hierRoot2" presStyleCnt="0">
        <dgm:presLayoutVars>
          <dgm:hierBranch val="init"/>
        </dgm:presLayoutVars>
      </dgm:prSet>
      <dgm:spPr/>
    </dgm:pt>
    <dgm:pt modelId="{66831F75-0BB8-4A89-A81C-D9177F7D4D3C}" type="pres">
      <dgm:prSet presAssocID="{4A85E487-6E50-47F8-9BCC-5096A248B99C}" presName="rootComposite" presStyleCnt="0"/>
      <dgm:spPr/>
    </dgm:pt>
    <dgm:pt modelId="{A1FB83BE-5776-4010-A7A6-7F3F4E731814}" type="pres">
      <dgm:prSet presAssocID="{4A85E487-6E50-47F8-9BCC-5096A248B99C}" presName="rootText" presStyleLbl="node4" presStyleIdx="2" presStyleCnt="7" custLinFactNeighborX="325" custLinFactNeighborY="-24471">
        <dgm:presLayoutVars>
          <dgm:chPref val="3"/>
        </dgm:presLayoutVars>
      </dgm:prSet>
      <dgm:spPr/>
      <dgm:t>
        <a:bodyPr/>
        <a:lstStyle/>
        <a:p>
          <a:endParaRPr lang="en-US"/>
        </a:p>
      </dgm:t>
    </dgm:pt>
    <dgm:pt modelId="{FDF8D85E-94CD-44D9-A717-09E00C5A1765}" type="pres">
      <dgm:prSet presAssocID="{4A85E487-6E50-47F8-9BCC-5096A248B99C}" presName="rootConnector" presStyleLbl="node4" presStyleIdx="2" presStyleCnt="7"/>
      <dgm:spPr/>
      <dgm:t>
        <a:bodyPr/>
        <a:lstStyle/>
        <a:p>
          <a:endParaRPr lang="en-US"/>
        </a:p>
      </dgm:t>
    </dgm:pt>
    <dgm:pt modelId="{03CB1262-BA64-4EB6-8B4F-3F6C180FC9D1}" type="pres">
      <dgm:prSet presAssocID="{4A85E487-6E50-47F8-9BCC-5096A248B99C}" presName="hierChild4" presStyleCnt="0"/>
      <dgm:spPr/>
    </dgm:pt>
    <dgm:pt modelId="{EF3F4C50-4436-47DE-AF21-D342B2399602}" type="pres">
      <dgm:prSet presAssocID="{3B86EE78-4949-4B96-A226-46AE6C880DFC}" presName="Name37" presStyleLbl="parChTrans1D4" presStyleIdx="3" presStyleCnt="7"/>
      <dgm:spPr/>
      <dgm:t>
        <a:bodyPr/>
        <a:lstStyle/>
        <a:p>
          <a:endParaRPr lang="en-US"/>
        </a:p>
      </dgm:t>
    </dgm:pt>
    <dgm:pt modelId="{30D95FE3-5285-46C1-9113-1D8BECFBEAE4}" type="pres">
      <dgm:prSet presAssocID="{D7E9DDF7-C64D-4FB2-BD8B-582A5976CE68}" presName="hierRoot2" presStyleCnt="0">
        <dgm:presLayoutVars>
          <dgm:hierBranch val="init"/>
        </dgm:presLayoutVars>
      </dgm:prSet>
      <dgm:spPr/>
    </dgm:pt>
    <dgm:pt modelId="{C8AEC35E-3CEB-4281-9CCD-755F0587BEBB}" type="pres">
      <dgm:prSet presAssocID="{D7E9DDF7-C64D-4FB2-BD8B-582A5976CE68}" presName="rootComposite" presStyleCnt="0"/>
      <dgm:spPr/>
    </dgm:pt>
    <dgm:pt modelId="{4F536BCA-E3AE-4A22-8BBB-E20DB7A2B3BC}" type="pres">
      <dgm:prSet presAssocID="{D7E9DDF7-C64D-4FB2-BD8B-582A5976CE68}" presName="rootText" presStyleLbl="node4" presStyleIdx="3" presStyleCnt="7" custLinFactNeighborY="-42827">
        <dgm:presLayoutVars>
          <dgm:chPref val="3"/>
        </dgm:presLayoutVars>
      </dgm:prSet>
      <dgm:spPr/>
      <dgm:t>
        <a:bodyPr/>
        <a:lstStyle/>
        <a:p>
          <a:endParaRPr lang="en-US"/>
        </a:p>
      </dgm:t>
    </dgm:pt>
    <dgm:pt modelId="{1F4999B4-84D7-4628-9D54-A511E001FB8C}" type="pres">
      <dgm:prSet presAssocID="{D7E9DDF7-C64D-4FB2-BD8B-582A5976CE68}" presName="rootConnector" presStyleLbl="node4" presStyleIdx="3" presStyleCnt="7"/>
      <dgm:spPr/>
      <dgm:t>
        <a:bodyPr/>
        <a:lstStyle/>
        <a:p>
          <a:endParaRPr lang="en-US"/>
        </a:p>
      </dgm:t>
    </dgm:pt>
    <dgm:pt modelId="{552D2337-8CC9-41F0-86BF-B633A60DD670}" type="pres">
      <dgm:prSet presAssocID="{D7E9DDF7-C64D-4FB2-BD8B-582A5976CE68}" presName="hierChild4" presStyleCnt="0"/>
      <dgm:spPr/>
    </dgm:pt>
    <dgm:pt modelId="{9CB3ADAB-5D55-4677-BFF6-27AFF3E1DA6F}" type="pres">
      <dgm:prSet presAssocID="{AADE4F90-6322-4A54-BEFF-AB3ECA0E4F29}" presName="Name37" presStyleLbl="parChTrans1D4" presStyleIdx="4" presStyleCnt="7"/>
      <dgm:spPr/>
      <dgm:t>
        <a:bodyPr/>
        <a:lstStyle/>
        <a:p>
          <a:endParaRPr lang="en-US"/>
        </a:p>
      </dgm:t>
    </dgm:pt>
    <dgm:pt modelId="{EA08347B-9B08-405B-A7B3-D141F69D4843}" type="pres">
      <dgm:prSet presAssocID="{F48ECA67-F44F-4F2B-BE4B-265E2A06353D}" presName="hierRoot2" presStyleCnt="0">
        <dgm:presLayoutVars>
          <dgm:hierBranch val="init"/>
        </dgm:presLayoutVars>
      </dgm:prSet>
      <dgm:spPr/>
    </dgm:pt>
    <dgm:pt modelId="{F5DFE1B9-B867-4C17-8A02-D0F1DE9FD739}" type="pres">
      <dgm:prSet presAssocID="{F48ECA67-F44F-4F2B-BE4B-265E2A06353D}" presName="rootComposite" presStyleCnt="0"/>
      <dgm:spPr/>
    </dgm:pt>
    <dgm:pt modelId="{2AF6B637-314B-4CDA-81B9-0566AD26FAED}" type="pres">
      <dgm:prSet presAssocID="{F48ECA67-F44F-4F2B-BE4B-265E2A06353D}" presName="rootText" presStyleLbl="node4" presStyleIdx="4" presStyleCnt="7" custLinFactNeighborX="1298" custLinFactNeighborY="-62295">
        <dgm:presLayoutVars>
          <dgm:chPref val="3"/>
        </dgm:presLayoutVars>
      </dgm:prSet>
      <dgm:spPr/>
      <dgm:t>
        <a:bodyPr/>
        <a:lstStyle/>
        <a:p>
          <a:endParaRPr lang="en-US"/>
        </a:p>
      </dgm:t>
    </dgm:pt>
    <dgm:pt modelId="{ECFF678D-DD92-4733-9936-48F524EC96D3}" type="pres">
      <dgm:prSet presAssocID="{F48ECA67-F44F-4F2B-BE4B-265E2A06353D}" presName="rootConnector" presStyleLbl="node4" presStyleIdx="4" presStyleCnt="7"/>
      <dgm:spPr/>
      <dgm:t>
        <a:bodyPr/>
        <a:lstStyle/>
        <a:p>
          <a:endParaRPr lang="en-US"/>
        </a:p>
      </dgm:t>
    </dgm:pt>
    <dgm:pt modelId="{5FBD440D-B8DD-4B3C-AD54-E59A303D8A7E}" type="pres">
      <dgm:prSet presAssocID="{F48ECA67-F44F-4F2B-BE4B-265E2A06353D}" presName="hierChild4" presStyleCnt="0"/>
      <dgm:spPr/>
    </dgm:pt>
    <dgm:pt modelId="{FAA1C841-3AC5-4812-88ED-B06D7F815F09}" type="pres">
      <dgm:prSet presAssocID="{E540E76C-ABB5-4F5F-BC7E-B5E2C2F51C06}" presName="Name37" presStyleLbl="parChTrans1D4" presStyleIdx="5" presStyleCnt="7"/>
      <dgm:spPr/>
      <dgm:t>
        <a:bodyPr/>
        <a:lstStyle/>
        <a:p>
          <a:endParaRPr lang="en-US"/>
        </a:p>
      </dgm:t>
    </dgm:pt>
    <dgm:pt modelId="{F18EA8FC-B0A0-4488-A183-B01B25486CB3}" type="pres">
      <dgm:prSet presAssocID="{F184975E-349A-4CBF-BB39-EC3617665101}" presName="hierRoot2" presStyleCnt="0">
        <dgm:presLayoutVars>
          <dgm:hierBranch val="init"/>
        </dgm:presLayoutVars>
      </dgm:prSet>
      <dgm:spPr/>
    </dgm:pt>
    <dgm:pt modelId="{CD91D3B0-6E30-4DF7-B3D2-5F05E735257D}" type="pres">
      <dgm:prSet presAssocID="{F184975E-349A-4CBF-BB39-EC3617665101}" presName="rootComposite" presStyleCnt="0"/>
      <dgm:spPr/>
    </dgm:pt>
    <dgm:pt modelId="{6602648A-DCC2-438B-BFA7-C82CD52913EB}" type="pres">
      <dgm:prSet presAssocID="{F184975E-349A-4CBF-BB39-EC3617665101}" presName="rootText" presStyleLbl="node4" presStyleIdx="5" presStyleCnt="7" custLinFactNeighborX="-22711" custLinFactNeighborY="-77869">
        <dgm:presLayoutVars>
          <dgm:chPref val="3"/>
        </dgm:presLayoutVars>
      </dgm:prSet>
      <dgm:spPr/>
      <dgm:t>
        <a:bodyPr/>
        <a:lstStyle/>
        <a:p>
          <a:endParaRPr lang="en-US"/>
        </a:p>
      </dgm:t>
    </dgm:pt>
    <dgm:pt modelId="{32F37680-2EC4-46FD-A52C-B6EA003ED307}" type="pres">
      <dgm:prSet presAssocID="{F184975E-349A-4CBF-BB39-EC3617665101}" presName="rootConnector" presStyleLbl="node4" presStyleIdx="5" presStyleCnt="7"/>
      <dgm:spPr/>
      <dgm:t>
        <a:bodyPr/>
        <a:lstStyle/>
        <a:p>
          <a:endParaRPr lang="en-US"/>
        </a:p>
      </dgm:t>
    </dgm:pt>
    <dgm:pt modelId="{A15D7975-2CF7-4E13-BF76-D8AEF82DC8FC}" type="pres">
      <dgm:prSet presAssocID="{F184975E-349A-4CBF-BB39-EC3617665101}" presName="hierChild4" presStyleCnt="0"/>
      <dgm:spPr/>
    </dgm:pt>
    <dgm:pt modelId="{FA880320-070C-4464-8F9D-AB7DB30487B9}" type="pres">
      <dgm:prSet presAssocID="{F184975E-349A-4CBF-BB39-EC3617665101}" presName="hierChild5" presStyleCnt="0"/>
      <dgm:spPr/>
    </dgm:pt>
    <dgm:pt modelId="{DB5F87B0-1E14-4435-B880-BD4F7D5EC7F5}" type="pres">
      <dgm:prSet presAssocID="{F48ECA67-F44F-4F2B-BE4B-265E2A06353D}" presName="hierChild5" presStyleCnt="0"/>
      <dgm:spPr/>
    </dgm:pt>
    <dgm:pt modelId="{873EF617-F0CB-4EC8-A5A3-C8609637817C}" type="pres">
      <dgm:prSet presAssocID="{D7E9DDF7-C64D-4FB2-BD8B-582A5976CE68}" presName="hierChild5" presStyleCnt="0"/>
      <dgm:spPr/>
    </dgm:pt>
    <dgm:pt modelId="{F04297A6-FBDB-4A4D-ABD9-8DFF3B6640C2}" type="pres">
      <dgm:prSet presAssocID="{4A85E487-6E50-47F8-9BCC-5096A248B99C}" presName="hierChild5" presStyleCnt="0"/>
      <dgm:spPr/>
    </dgm:pt>
    <dgm:pt modelId="{A9C0AD86-A574-40E2-811A-0155D034682E}" type="pres">
      <dgm:prSet presAssocID="{82466762-97D7-4752-95D6-1EA96F082D9A}" presName="Name37" presStyleLbl="parChTrans1D4" presStyleIdx="6" presStyleCnt="7"/>
      <dgm:spPr/>
      <dgm:t>
        <a:bodyPr/>
        <a:lstStyle/>
        <a:p>
          <a:endParaRPr lang="en-US"/>
        </a:p>
      </dgm:t>
    </dgm:pt>
    <dgm:pt modelId="{983D74C4-0E6D-43AD-96C1-BFAEB0CF34A6}" type="pres">
      <dgm:prSet presAssocID="{BF6369B4-C7FC-48BE-8557-58DD6C7CB978}" presName="hierRoot2" presStyleCnt="0">
        <dgm:presLayoutVars>
          <dgm:hierBranch val="init"/>
        </dgm:presLayoutVars>
      </dgm:prSet>
      <dgm:spPr/>
    </dgm:pt>
    <dgm:pt modelId="{ECC97CDF-DFBF-4B2A-B42E-8816CB3CA006}" type="pres">
      <dgm:prSet presAssocID="{BF6369B4-C7FC-48BE-8557-58DD6C7CB978}" presName="rootComposite" presStyleCnt="0"/>
      <dgm:spPr/>
    </dgm:pt>
    <dgm:pt modelId="{6A096905-9CA4-4C8C-AFD0-D70FE8FFC39A}" type="pres">
      <dgm:prSet presAssocID="{BF6369B4-C7FC-48BE-8557-58DD6C7CB978}" presName="rootText" presStyleLbl="node4" presStyleIdx="6" presStyleCnt="7" custScaleX="45166" custScaleY="44211" custLinFactNeighborX="-41261" custLinFactNeighborY="-95941">
        <dgm:presLayoutVars>
          <dgm:chPref val="3"/>
        </dgm:presLayoutVars>
      </dgm:prSet>
      <dgm:spPr/>
      <dgm:t>
        <a:bodyPr/>
        <a:lstStyle/>
        <a:p>
          <a:endParaRPr lang="en-US"/>
        </a:p>
      </dgm:t>
    </dgm:pt>
    <dgm:pt modelId="{56E1CF5A-AD17-402A-92D8-933551EED704}" type="pres">
      <dgm:prSet presAssocID="{BF6369B4-C7FC-48BE-8557-58DD6C7CB978}" presName="rootConnector" presStyleLbl="node4" presStyleIdx="6" presStyleCnt="7"/>
      <dgm:spPr/>
      <dgm:t>
        <a:bodyPr/>
        <a:lstStyle/>
        <a:p>
          <a:endParaRPr lang="en-US"/>
        </a:p>
      </dgm:t>
    </dgm:pt>
    <dgm:pt modelId="{5FB28119-76DB-443A-B125-56F81230960C}" type="pres">
      <dgm:prSet presAssocID="{BF6369B4-C7FC-48BE-8557-58DD6C7CB978}" presName="hierChild4" presStyleCnt="0"/>
      <dgm:spPr/>
    </dgm:pt>
    <dgm:pt modelId="{785C273E-525C-4600-B5FB-EA7466143BD4}" type="pres">
      <dgm:prSet presAssocID="{BF6369B4-C7FC-48BE-8557-58DD6C7CB978}" presName="hierChild5" presStyleCnt="0"/>
      <dgm:spPr/>
    </dgm:pt>
    <dgm:pt modelId="{7ED3B886-6D77-4605-8451-CCB56245E63B}" type="pres">
      <dgm:prSet presAssocID="{30B491EF-D6AA-41ED-9CF5-86D4CE5F11F7}" presName="hierChild5" presStyleCnt="0"/>
      <dgm:spPr/>
    </dgm:pt>
    <dgm:pt modelId="{F60B1321-98C2-467D-BA3D-8DF0770C6EF4}" type="pres">
      <dgm:prSet presAssocID="{FCBA488B-9379-4F1B-892B-A28167B00863}" presName="hierChild5" presStyleCnt="0"/>
      <dgm:spPr/>
    </dgm:pt>
    <dgm:pt modelId="{492F4D7C-D8F7-40D1-984C-3352CF9161EC}" type="pres">
      <dgm:prSet presAssocID="{9941FE08-370F-4C0B-B7C0-884491FBACBA}" presName="hierChild5" presStyleCnt="0"/>
      <dgm:spPr/>
    </dgm:pt>
    <dgm:pt modelId="{F80530CD-0319-44C8-82FF-5062CADB6B13}" type="pres">
      <dgm:prSet presAssocID="{C43D2E28-0C1D-4816-8555-5F7DD35B3317}" presName="hierChild3" presStyleCnt="0"/>
      <dgm:spPr/>
    </dgm:pt>
  </dgm:ptLst>
  <dgm:cxnLst>
    <dgm:cxn modelId="{7DE88269-116F-4FEB-97AB-9D08C9EE9AA2}" type="presOf" srcId="{BB309E08-39F2-4600-AED5-49A2213CBA3E}" destId="{2076E856-FB22-45E0-A1C3-22CD6EBEE187}" srcOrd="0" destOrd="0" presId="urn:microsoft.com/office/officeart/2005/8/layout/orgChart1"/>
    <dgm:cxn modelId="{C2AEE857-0E8D-4CB2-B771-15F32775D55E}" type="presOf" srcId="{9941FE08-370F-4C0B-B7C0-884491FBACBA}" destId="{CB0FD2B3-98E1-4C63-95F2-24D1480A7A61}" srcOrd="0" destOrd="0" presId="urn:microsoft.com/office/officeart/2005/8/layout/orgChart1"/>
    <dgm:cxn modelId="{0CF892EA-A3FD-4B82-BE05-2337F467E5D6}" type="presOf" srcId="{BF6369B4-C7FC-48BE-8557-58DD6C7CB978}" destId="{56E1CF5A-AD17-402A-92D8-933551EED704}" srcOrd="1" destOrd="0" presId="urn:microsoft.com/office/officeart/2005/8/layout/orgChart1"/>
    <dgm:cxn modelId="{5FDC3E89-23E5-473D-B98E-A8E021E2D3D2}" type="presOf" srcId="{9941FE08-370F-4C0B-B7C0-884491FBACBA}" destId="{A868FCB6-B149-45A8-89E7-F2D886F9A2EF}" srcOrd="1" destOrd="0" presId="urn:microsoft.com/office/officeart/2005/8/layout/orgChart1"/>
    <dgm:cxn modelId="{AAFE11DB-29F4-43B9-978C-BEAEA1B1C97A}" type="presOf" srcId="{F48ECA67-F44F-4F2B-BE4B-265E2A06353D}" destId="{2AF6B637-314B-4CDA-81B9-0566AD26FAED}" srcOrd="0" destOrd="0" presId="urn:microsoft.com/office/officeart/2005/8/layout/orgChart1"/>
    <dgm:cxn modelId="{491A8BE8-F504-47B5-8F1D-8FF9C1C232AA}" type="presOf" srcId="{FCBA488B-9379-4F1B-892B-A28167B00863}" destId="{A637139C-3F30-4B0C-8BC7-BB9F64FF8A5C}" srcOrd="0" destOrd="0" presId="urn:microsoft.com/office/officeart/2005/8/layout/orgChart1"/>
    <dgm:cxn modelId="{445A312B-47BA-46E3-BB42-99E88678EB50}" srcId="{9941FE08-370F-4C0B-B7C0-884491FBACBA}" destId="{FCBA488B-9379-4F1B-892B-A28167B00863}" srcOrd="0" destOrd="0" parTransId="{C07B5558-B5FE-4033-9577-DFA2DCB46ABC}" sibTransId="{BA6D7B16-722C-42F4-8E91-E36AA1D37DD9}"/>
    <dgm:cxn modelId="{F39D5B7E-13AC-4242-8B84-2763CEAA03CF}" type="presOf" srcId="{3B86EE78-4949-4B96-A226-46AE6C880DFC}" destId="{EF3F4C50-4436-47DE-AF21-D342B2399602}" srcOrd="0" destOrd="0" presId="urn:microsoft.com/office/officeart/2005/8/layout/orgChart1"/>
    <dgm:cxn modelId="{3053044D-838F-4D38-8D87-76D3CFB974B2}" srcId="{30B491EF-D6AA-41ED-9CF5-86D4CE5F11F7}" destId="{BF6369B4-C7FC-48BE-8557-58DD6C7CB978}" srcOrd="2" destOrd="0" parTransId="{82466762-97D7-4752-95D6-1EA96F082D9A}" sibTransId="{66C25424-552F-4569-93BC-A2001751C73A}"/>
    <dgm:cxn modelId="{BFFE2416-FB1D-40B6-BEB5-1CE7505CF0B0}" type="presOf" srcId="{82466762-97D7-4752-95D6-1EA96F082D9A}" destId="{A9C0AD86-A574-40E2-811A-0155D034682E}" srcOrd="0" destOrd="0" presId="urn:microsoft.com/office/officeart/2005/8/layout/orgChart1"/>
    <dgm:cxn modelId="{D2EA3C32-EB2A-4804-9209-367FEC71E3F0}" type="presOf" srcId="{07F2CDD9-1A3B-4040-9997-46948BF1F146}" destId="{171FAA40-658F-40AE-886D-668F6A84496F}" srcOrd="0" destOrd="0" presId="urn:microsoft.com/office/officeart/2005/8/layout/orgChart1"/>
    <dgm:cxn modelId="{A5447127-7D53-4FE6-B9FD-49203F13CB0B}" type="presOf" srcId="{30B491EF-D6AA-41ED-9CF5-86D4CE5F11F7}" destId="{71FED466-6470-4C3D-8ED9-FE1056355FF5}" srcOrd="1" destOrd="0" presId="urn:microsoft.com/office/officeart/2005/8/layout/orgChart1"/>
    <dgm:cxn modelId="{1218B0E6-4557-4422-978B-929C564C53DE}" type="presOf" srcId="{F184975E-349A-4CBF-BB39-EC3617665101}" destId="{32F37680-2EC4-46FD-A52C-B6EA003ED307}" srcOrd="1" destOrd="0" presId="urn:microsoft.com/office/officeart/2005/8/layout/orgChart1"/>
    <dgm:cxn modelId="{6FE27263-6671-4717-90ED-D80559E6BC3E}" type="presOf" srcId="{BF6369B4-C7FC-48BE-8557-58DD6C7CB978}" destId="{6A096905-9CA4-4C8C-AFD0-D70FE8FFC39A}" srcOrd="0" destOrd="0" presId="urn:microsoft.com/office/officeart/2005/8/layout/orgChart1"/>
    <dgm:cxn modelId="{2179F541-099B-4F19-8B6B-7F02178F5DC4}" srcId="{30B491EF-D6AA-41ED-9CF5-86D4CE5F11F7}" destId="{BB309E08-39F2-4600-AED5-49A2213CBA3E}" srcOrd="0" destOrd="0" parTransId="{3AB46ACC-1AFA-475A-8B10-90CDFD73B014}" sibTransId="{82E634D4-AECC-4287-A0AA-633DA6318A04}"/>
    <dgm:cxn modelId="{E7218C2D-F3D2-4E23-8BB3-CA86DAB7CB44}" type="presOf" srcId="{C43D2E28-0C1D-4816-8555-5F7DD35B3317}" destId="{2F0C6C9A-CAF6-4FE9-8ED2-DECEC25ED750}" srcOrd="0" destOrd="0" presId="urn:microsoft.com/office/officeart/2005/8/layout/orgChart1"/>
    <dgm:cxn modelId="{EFC50B72-6F82-45DC-B375-D463D746448A}" type="presOf" srcId="{C07B5558-B5FE-4033-9577-DFA2DCB46ABC}" destId="{9C74B01B-7088-4A33-8303-445D6CC28277}" srcOrd="0" destOrd="0" presId="urn:microsoft.com/office/officeart/2005/8/layout/orgChart1"/>
    <dgm:cxn modelId="{BE1E5ED3-B69B-4E91-95F8-932786DADA7E}" type="presOf" srcId="{3633DFA1-BF3C-4902-BA82-14D2DF83CB7D}" destId="{423DFD63-E907-4C73-B01B-DED6229F22AF}" srcOrd="0" destOrd="0" presId="urn:microsoft.com/office/officeart/2005/8/layout/orgChart1"/>
    <dgm:cxn modelId="{B1848A54-F10D-46C2-AE15-582FA8FDA362}" type="presOf" srcId="{E540E76C-ABB5-4F5F-BC7E-B5E2C2F51C06}" destId="{FAA1C841-3AC5-4812-88ED-B06D7F815F09}" srcOrd="0" destOrd="0" presId="urn:microsoft.com/office/officeart/2005/8/layout/orgChart1"/>
    <dgm:cxn modelId="{5DB08493-12D7-400E-99CD-570648397299}" type="presOf" srcId="{4A85E487-6E50-47F8-9BCC-5096A248B99C}" destId="{A1FB83BE-5776-4010-A7A6-7F3F4E731814}" srcOrd="0" destOrd="0" presId="urn:microsoft.com/office/officeart/2005/8/layout/orgChart1"/>
    <dgm:cxn modelId="{1D5AD1F0-DD9C-4B4D-A17A-D02E674CDA06}" srcId="{F48ECA67-F44F-4F2B-BE4B-265E2A06353D}" destId="{F184975E-349A-4CBF-BB39-EC3617665101}" srcOrd="0" destOrd="0" parTransId="{E540E76C-ABB5-4F5F-BC7E-B5E2C2F51C06}" sibTransId="{6CB44C32-1B60-4825-8C5C-40338C03656A}"/>
    <dgm:cxn modelId="{77D51007-3301-418A-A09A-397F36CCF1FF}" srcId="{30B491EF-D6AA-41ED-9CF5-86D4CE5F11F7}" destId="{4A85E487-6E50-47F8-9BCC-5096A248B99C}" srcOrd="1" destOrd="0" parTransId="{531AE681-58F1-42E7-B95C-27968BFB14E7}" sibTransId="{ED99BCDE-E709-40D8-AB84-02BFFC8080FB}"/>
    <dgm:cxn modelId="{57B470BA-2677-451E-842F-625E3FBCE7CA}" srcId="{D7E9DDF7-C64D-4FB2-BD8B-582A5976CE68}" destId="{F48ECA67-F44F-4F2B-BE4B-265E2A06353D}" srcOrd="0" destOrd="0" parTransId="{AADE4F90-6322-4A54-BEFF-AB3ECA0E4F29}" sibTransId="{B90A6456-6B83-4FEB-A7BA-CCD4DBA6651D}"/>
    <dgm:cxn modelId="{11D22D76-BAE8-4D45-A4A7-2455E84FB9B5}" type="presOf" srcId="{C43D2E28-0C1D-4816-8555-5F7DD35B3317}" destId="{7D1891B7-71E1-4466-9AD6-9E0CB6C68BCF}" srcOrd="1" destOrd="0" presId="urn:microsoft.com/office/officeart/2005/8/layout/orgChart1"/>
    <dgm:cxn modelId="{6345EDAD-2ACF-4013-851C-F38964FE6D5C}" srcId="{F703D087-E0E7-4964-89D9-C54985F6A02C}" destId="{C43D2E28-0C1D-4816-8555-5F7DD35B3317}" srcOrd="0" destOrd="0" parTransId="{BC77DB5E-1FCC-454A-9041-6BDF8DB62969}" sibTransId="{5D9384E2-BD44-485E-A329-A1684C841054}"/>
    <dgm:cxn modelId="{782C0FF9-D249-44E5-8A61-961D1E0D2299}" type="presOf" srcId="{30B491EF-D6AA-41ED-9CF5-86D4CE5F11F7}" destId="{92838054-8647-4A29-AE4D-9E1451370928}" srcOrd="0" destOrd="0" presId="urn:microsoft.com/office/officeart/2005/8/layout/orgChart1"/>
    <dgm:cxn modelId="{34965486-8159-4E12-8B05-02BBE7E5060E}" type="presOf" srcId="{FCBA488B-9379-4F1B-892B-A28167B00863}" destId="{96FB7488-074D-46D9-AE79-0AED4196BDC6}" srcOrd="1" destOrd="0" presId="urn:microsoft.com/office/officeart/2005/8/layout/orgChart1"/>
    <dgm:cxn modelId="{A71EA19A-C952-481F-9BBF-85F618A660F9}" type="presOf" srcId="{F48ECA67-F44F-4F2B-BE4B-265E2A06353D}" destId="{ECFF678D-DD92-4733-9936-48F524EC96D3}" srcOrd="1" destOrd="0" presId="urn:microsoft.com/office/officeart/2005/8/layout/orgChart1"/>
    <dgm:cxn modelId="{940792C0-17CC-4D3F-82BD-79D77025F530}" type="presOf" srcId="{3AB46ACC-1AFA-475A-8B10-90CDFD73B014}" destId="{00AFFA76-1BB5-4ACD-9922-BB0BB297EF66}" srcOrd="0" destOrd="0" presId="urn:microsoft.com/office/officeart/2005/8/layout/orgChart1"/>
    <dgm:cxn modelId="{2EF3E075-2620-4168-AB6B-42D727903FF3}" type="presOf" srcId="{D7E9DDF7-C64D-4FB2-BD8B-582A5976CE68}" destId="{1F4999B4-84D7-4628-9D54-A511E001FB8C}" srcOrd="1" destOrd="0" presId="urn:microsoft.com/office/officeart/2005/8/layout/orgChart1"/>
    <dgm:cxn modelId="{14AB3615-DDD9-4CCF-B392-43B4B575EEC1}" type="presOf" srcId="{4A85E487-6E50-47F8-9BCC-5096A248B99C}" destId="{FDF8D85E-94CD-44D9-A717-09E00C5A1765}" srcOrd="1" destOrd="0" presId="urn:microsoft.com/office/officeart/2005/8/layout/orgChart1"/>
    <dgm:cxn modelId="{0BC5CDC7-D8CC-4819-9AA1-034D609E365E}" type="presOf" srcId="{F703D087-E0E7-4964-89D9-C54985F6A02C}" destId="{1D20635F-232A-435B-A127-80E62CF29CD9}" srcOrd="0" destOrd="0" presId="urn:microsoft.com/office/officeart/2005/8/layout/orgChart1"/>
    <dgm:cxn modelId="{DD8179F2-1A5F-4111-8F53-AA8E1D978625}" srcId="{C43D2E28-0C1D-4816-8555-5F7DD35B3317}" destId="{9941FE08-370F-4C0B-B7C0-884491FBACBA}" srcOrd="0" destOrd="0" parTransId="{07F2CDD9-1A3B-4040-9997-46948BF1F146}" sibTransId="{8919DBCE-6535-4212-805D-6948656BEAB2}"/>
    <dgm:cxn modelId="{1A82FD98-A375-47EB-85CC-9F70403BC87E}" type="presOf" srcId="{531AE681-58F1-42E7-B95C-27968BFB14E7}" destId="{3B6FE21B-5573-4BBF-A262-9925E88E6771}" srcOrd="0" destOrd="0" presId="urn:microsoft.com/office/officeart/2005/8/layout/orgChart1"/>
    <dgm:cxn modelId="{6355BE8C-4C61-443F-8D6A-9926EFBA878C}" type="presOf" srcId="{BB309E08-39F2-4600-AED5-49A2213CBA3E}" destId="{A9212D09-8CF8-4503-AAD0-DF7FCC2B7719}" srcOrd="1" destOrd="0" presId="urn:microsoft.com/office/officeart/2005/8/layout/orgChart1"/>
    <dgm:cxn modelId="{F88FC9C5-5002-4400-BEB9-9BE7A718D43E}" type="presOf" srcId="{AADE4F90-6322-4A54-BEFF-AB3ECA0E4F29}" destId="{9CB3ADAB-5D55-4677-BFF6-27AFF3E1DA6F}" srcOrd="0" destOrd="0" presId="urn:microsoft.com/office/officeart/2005/8/layout/orgChart1"/>
    <dgm:cxn modelId="{0C2CEFD5-154B-4C9B-BA7D-03E72CB5BC9F}" type="presOf" srcId="{D7E9DDF7-C64D-4FB2-BD8B-582A5976CE68}" destId="{4F536BCA-E3AE-4A22-8BBB-E20DB7A2B3BC}" srcOrd="0" destOrd="0" presId="urn:microsoft.com/office/officeart/2005/8/layout/orgChart1"/>
    <dgm:cxn modelId="{B370990B-6478-441F-92E4-54141581F684}" srcId="{FCBA488B-9379-4F1B-892B-A28167B00863}" destId="{30B491EF-D6AA-41ED-9CF5-86D4CE5F11F7}" srcOrd="0" destOrd="0" parTransId="{3633DFA1-BF3C-4902-BA82-14D2DF83CB7D}" sibTransId="{59329485-525E-445A-80ED-D627A5DA3C17}"/>
    <dgm:cxn modelId="{1AA0A0D4-B508-41EA-8C53-9BE7B627E183}" type="presOf" srcId="{F184975E-349A-4CBF-BB39-EC3617665101}" destId="{6602648A-DCC2-438B-BFA7-C82CD52913EB}" srcOrd="0" destOrd="0" presId="urn:microsoft.com/office/officeart/2005/8/layout/orgChart1"/>
    <dgm:cxn modelId="{19342737-87B4-4090-A8C2-D8573231101E}" srcId="{4A85E487-6E50-47F8-9BCC-5096A248B99C}" destId="{D7E9DDF7-C64D-4FB2-BD8B-582A5976CE68}" srcOrd="0" destOrd="0" parTransId="{3B86EE78-4949-4B96-A226-46AE6C880DFC}" sibTransId="{476BEE95-2135-42BD-B8D7-78A34CDE3C9F}"/>
    <dgm:cxn modelId="{82AC0B2B-87EC-483F-8028-FBF7F3BB6932}" type="presParOf" srcId="{1D20635F-232A-435B-A127-80E62CF29CD9}" destId="{F48C1AEF-05E5-456C-B8DA-7C1111BD394A}" srcOrd="0" destOrd="0" presId="urn:microsoft.com/office/officeart/2005/8/layout/orgChart1"/>
    <dgm:cxn modelId="{26CF3031-444D-45C3-988B-DAF2EFE45D06}" type="presParOf" srcId="{F48C1AEF-05E5-456C-B8DA-7C1111BD394A}" destId="{EB15D458-A4B7-43A7-B3A5-F6C4748B18A1}" srcOrd="0" destOrd="0" presId="urn:microsoft.com/office/officeart/2005/8/layout/orgChart1"/>
    <dgm:cxn modelId="{2BA701E3-ECBB-410E-ACE6-FD4E094E39C0}" type="presParOf" srcId="{EB15D458-A4B7-43A7-B3A5-F6C4748B18A1}" destId="{2F0C6C9A-CAF6-4FE9-8ED2-DECEC25ED750}" srcOrd="0" destOrd="0" presId="urn:microsoft.com/office/officeart/2005/8/layout/orgChart1"/>
    <dgm:cxn modelId="{12AAE78C-6A6B-4F8B-A32D-C170137FB4C2}" type="presParOf" srcId="{EB15D458-A4B7-43A7-B3A5-F6C4748B18A1}" destId="{7D1891B7-71E1-4466-9AD6-9E0CB6C68BCF}" srcOrd="1" destOrd="0" presId="urn:microsoft.com/office/officeart/2005/8/layout/orgChart1"/>
    <dgm:cxn modelId="{BA8C2E38-34B6-4ECB-BEF5-BEF99DB877CE}" type="presParOf" srcId="{F48C1AEF-05E5-456C-B8DA-7C1111BD394A}" destId="{27326C9C-1BE3-4BBF-AF8A-D767694BBCEC}" srcOrd="1" destOrd="0" presId="urn:microsoft.com/office/officeart/2005/8/layout/orgChart1"/>
    <dgm:cxn modelId="{0AFAA8C0-D9B4-46FE-839D-337A8691F4D2}" type="presParOf" srcId="{27326C9C-1BE3-4BBF-AF8A-D767694BBCEC}" destId="{171FAA40-658F-40AE-886D-668F6A84496F}" srcOrd="0" destOrd="0" presId="urn:microsoft.com/office/officeart/2005/8/layout/orgChart1"/>
    <dgm:cxn modelId="{558CCEA5-0A50-4A69-9CD9-B744722B1160}" type="presParOf" srcId="{27326C9C-1BE3-4BBF-AF8A-D767694BBCEC}" destId="{ABD837A8-AAE8-4A49-B0B7-B15DFD094D16}" srcOrd="1" destOrd="0" presId="urn:microsoft.com/office/officeart/2005/8/layout/orgChart1"/>
    <dgm:cxn modelId="{44D8EB35-4E47-4DB1-B33E-4BB1A1509981}" type="presParOf" srcId="{ABD837A8-AAE8-4A49-B0B7-B15DFD094D16}" destId="{43B3588B-D704-4A2F-9B45-D5FC432A835C}" srcOrd="0" destOrd="0" presId="urn:microsoft.com/office/officeart/2005/8/layout/orgChart1"/>
    <dgm:cxn modelId="{883EE1EE-78FE-4175-B734-378FE664939C}" type="presParOf" srcId="{43B3588B-D704-4A2F-9B45-D5FC432A835C}" destId="{CB0FD2B3-98E1-4C63-95F2-24D1480A7A61}" srcOrd="0" destOrd="0" presId="urn:microsoft.com/office/officeart/2005/8/layout/orgChart1"/>
    <dgm:cxn modelId="{1D96FE84-561A-4B2E-AE6A-5BFAD250C4F0}" type="presParOf" srcId="{43B3588B-D704-4A2F-9B45-D5FC432A835C}" destId="{A868FCB6-B149-45A8-89E7-F2D886F9A2EF}" srcOrd="1" destOrd="0" presId="urn:microsoft.com/office/officeart/2005/8/layout/orgChart1"/>
    <dgm:cxn modelId="{B3E7FF7F-3966-41D4-B174-26312EA8A804}" type="presParOf" srcId="{ABD837A8-AAE8-4A49-B0B7-B15DFD094D16}" destId="{59DB22D6-C223-4308-9C1B-761C8F8013BB}" srcOrd="1" destOrd="0" presId="urn:microsoft.com/office/officeart/2005/8/layout/orgChart1"/>
    <dgm:cxn modelId="{2839D56C-2B6D-4B87-9FB8-656A9C783198}" type="presParOf" srcId="{59DB22D6-C223-4308-9C1B-761C8F8013BB}" destId="{9C74B01B-7088-4A33-8303-445D6CC28277}" srcOrd="0" destOrd="0" presId="urn:microsoft.com/office/officeart/2005/8/layout/orgChart1"/>
    <dgm:cxn modelId="{17BB5732-607C-45A0-B297-09BAC1482BE2}" type="presParOf" srcId="{59DB22D6-C223-4308-9C1B-761C8F8013BB}" destId="{49538B66-028A-4612-A839-8DC4011DEE10}" srcOrd="1" destOrd="0" presId="urn:microsoft.com/office/officeart/2005/8/layout/orgChart1"/>
    <dgm:cxn modelId="{CED690E8-8605-4B11-8D75-457803C677B9}" type="presParOf" srcId="{49538B66-028A-4612-A839-8DC4011DEE10}" destId="{A9E97FCF-44A9-427C-A2EA-B9AD29817833}" srcOrd="0" destOrd="0" presId="urn:microsoft.com/office/officeart/2005/8/layout/orgChart1"/>
    <dgm:cxn modelId="{AEF26471-B1D7-4C0B-BEEB-CED5188E80FE}" type="presParOf" srcId="{A9E97FCF-44A9-427C-A2EA-B9AD29817833}" destId="{A637139C-3F30-4B0C-8BC7-BB9F64FF8A5C}" srcOrd="0" destOrd="0" presId="urn:microsoft.com/office/officeart/2005/8/layout/orgChart1"/>
    <dgm:cxn modelId="{84576C75-23AA-418B-A802-5684C4B40D1C}" type="presParOf" srcId="{A9E97FCF-44A9-427C-A2EA-B9AD29817833}" destId="{96FB7488-074D-46D9-AE79-0AED4196BDC6}" srcOrd="1" destOrd="0" presId="urn:microsoft.com/office/officeart/2005/8/layout/orgChart1"/>
    <dgm:cxn modelId="{79ACB6F0-8E5B-4EE1-8877-F1B240C1E69E}" type="presParOf" srcId="{49538B66-028A-4612-A839-8DC4011DEE10}" destId="{67E0231F-7F5B-4541-8ECF-BEE9C02D3A9A}" srcOrd="1" destOrd="0" presId="urn:microsoft.com/office/officeart/2005/8/layout/orgChart1"/>
    <dgm:cxn modelId="{ADC3EE39-A2A2-4590-884E-9A024F151945}" type="presParOf" srcId="{67E0231F-7F5B-4541-8ECF-BEE9C02D3A9A}" destId="{423DFD63-E907-4C73-B01B-DED6229F22AF}" srcOrd="0" destOrd="0" presId="urn:microsoft.com/office/officeart/2005/8/layout/orgChart1"/>
    <dgm:cxn modelId="{242ADAB4-BDAE-479C-AB04-D2A740CEC1CD}" type="presParOf" srcId="{67E0231F-7F5B-4541-8ECF-BEE9C02D3A9A}" destId="{0CEB2766-30F9-46BC-B664-C8E1620FB9B0}" srcOrd="1" destOrd="0" presId="urn:microsoft.com/office/officeart/2005/8/layout/orgChart1"/>
    <dgm:cxn modelId="{F59F6856-D330-4932-88E2-870BD4636EA8}" type="presParOf" srcId="{0CEB2766-30F9-46BC-B664-C8E1620FB9B0}" destId="{848188DE-98EA-4910-ADC2-3AC151B84885}" srcOrd="0" destOrd="0" presId="urn:microsoft.com/office/officeart/2005/8/layout/orgChart1"/>
    <dgm:cxn modelId="{5D146399-98DB-4FDD-988D-C1B14802918A}" type="presParOf" srcId="{848188DE-98EA-4910-ADC2-3AC151B84885}" destId="{92838054-8647-4A29-AE4D-9E1451370928}" srcOrd="0" destOrd="0" presId="urn:microsoft.com/office/officeart/2005/8/layout/orgChart1"/>
    <dgm:cxn modelId="{1858ED7A-2C40-4291-91E7-31ED54919011}" type="presParOf" srcId="{848188DE-98EA-4910-ADC2-3AC151B84885}" destId="{71FED466-6470-4C3D-8ED9-FE1056355FF5}" srcOrd="1" destOrd="0" presId="urn:microsoft.com/office/officeart/2005/8/layout/orgChart1"/>
    <dgm:cxn modelId="{3E3ABEDC-C6C3-435E-A143-4082F840832D}" type="presParOf" srcId="{0CEB2766-30F9-46BC-B664-C8E1620FB9B0}" destId="{300D467E-402B-4D45-869B-9AEF85DCFB79}" srcOrd="1" destOrd="0" presId="urn:microsoft.com/office/officeart/2005/8/layout/orgChart1"/>
    <dgm:cxn modelId="{F70CBF31-6280-4442-A23F-0A3F76DF3A13}" type="presParOf" srcId="{300D467E-402B-4D45-869B-9AEF85DCFB79}" destId="{00AFFA76-1BB5-4ACD-9922-BB0BB297EF66}" srcOrd="0" destOrd="0" presId="urn:microsoft.com/office/officeart/2005/8/layout/orgChart1"/>
    <dgm:cxn modelId="{1704C1E3-E7FD-4CE9-BEB7-F3F29322009A}" type="presParOf" srcId="{300D467E-402B-4D45-869B-9AEF85DCFB79}" destId="{727AA113-BCB6-4C75-B9F8-50E1742515D4}" srcOrd="1" destOrd="0" presId="urn:microsoft.com/office/officeart/2005/8/layout/orgChart1"/>
    <dgm:cxn modelId="{2FCD632B-6D91-4969-ADA4-E6042BEB1AE3}" type="presParOf" srcId="{727AA113-BCB6-4C75-B9F8-50E1742515D4}" destId="{920A6AD6-DEA9-4931-AB0A-5D34F1B73CEA}" srcOrd="0" destOrd="0" presId="urn:microsoft.com/office/officeart/2005/8/layout/orgChart1"/>
    <dgm:cxn modelId="{18779474-D1B4-42B7-BABC-4F7FBFCEA7E5}" type="presParOf" srcId="{920A6AD6-DEA9-4931-AB0A-5D34F1B73CEA}" destId="{2076E856-FB22-45E0-A1C3-22CD6EBEE187}" srcOrd="0" destOrd="0" presId="urn:microsoft.com/office/officeart/2005/8/layout/orgChart1"/>
    <dgm:cxn modelId="{4231A7B3-6EFB-469C-A48E-0DB121D88272}" type="presParOf" srcId="{920A6AD6-DEA9-4931-AB0A-5D34F1B73CEA}" destId="{A9212D09-8CF8-4503-AAD0-DF7FCC2B7719}" srcOrd="1" destOrd="0" presId="urn:microsoft.com/office/officeart/2005/8/layout/orgChart1"/>
    <dgm:cxn modelId="{F9556EA4-A963-42C2-A5A8-2CED1D3AB740}" type="presParOf" srcId="{727AA113-BCB6-4C75-B9F8-50E1742515D4}" destId="{AFD0DFE5-2F62-49CA-9B2C-85D1F0E890B0}" srcOrd="1" destOrd="0" presId="urn:microsoft.com/office/officeart/2005/8/layout/orgChart1"/>
    <dgm:cxn modelId="{E9153724-2068-4C2C-A83D-78AA3A11E41D}" type="presParOf" srcId="{727AA113-BCB6-4C75-B9F8-50E1742515D4}" destId="{D368E159-303D-4535-9E39-7FCB89437992}" srcOrd="2" destOrd="0" presId="urn:microsoft.com/office/officeart/2005/8/layout/orgChart1"/>
    <dgm:cxn modelId="{051F8AEE-36D2-4B7D-B61D-C990F47139F5}" type="presParOf" srcId="{300D467E-402B-4D45-869B-9AEF85DCFB79}" destId="{3B6FE21B-5573-4BBF-A262-9925E88E6771}" srcOrd="2" destOrd="0" presId="urn:microsoft.com/office/officeart/2005/8/layout/orgChart1"/>
    <dgm:cxn modelId="{468B8191-7F67-408A-BF84-FAA73CBB5213}" type="presParOf" srcId="{300D467E-402B-4D45-869B-9AEF85DCFB79}" destId="{00078312-35A5-49F3-B6BA-D487E97B271F}" srcOrd="3" destOrd="0" presId="urn:microsoft.com/office/officeart/2005/8/layout/orgChart1"/>
    <dgm:cxn modelId="{288AC8A7-5A80-46FD-A73C-C065D5BF82F5}" type="presParOf" srcId="{00078312-35A5-49F3-B6BA-D487E97B271F}" destId="{66831F75-0BB8-4A89-A81C-D9177F7D4D3C}" srcOrd="0" destOrd="0" presId="urn:microsoft.com/office/officeart/2005/8/layout/orgChart1"/>
    <dgm:cxn modelId="{E8C05A60-1A3D-43FF-B456-C3A867A1DE70}" type="presParOf" srcId="{66831F75-0BB8-4A89-A81C-D9177F7D4D3C}" destId="{A1FB83BE-5776-4010-A7A6-7F3F4E731814}" srcOrd="0" destOrd="0" presId="urn:microsoft.com/office/officeart/2005/8/layout/orgChart1"/>
    <dgm:cxn modelId="{1AE2DE20-3691-4118-BD01-805FB68FDA26}" type="presParOf" srcId="{66831F75-0BB8-4A89-A81C-D9177F7D4D3C}" destId="{FDF8D85E-94CD-44D9-A717-09E00C5A1765}" srcOrd="1" destOrd="0" presId="urn:microsoft.com/office/officeart/2005/8/layout/orgChart1"/>
    <dgm:cxn modelId="{71A2D83A-4572-45B6-BC45-B3A6D4929C23}" type="presParOf" srcId="{00078312-35A5-49F3-B6BA-D487E97B271F}" destId="{03CB1262-BA64-4EB6-8B4F-3F6C180FC9D1}" srcOrd="1" destOrd="0" presId="urn:microsoft.com/office/officeart/2005/8/layout/orgChart1"/>
    <dgm:cxn modelId="{0AA3867F-0164-4800-982E-FBF90088B2E6}" type="presParOf" srcId="{03CB1262-BA64-4EB6-8B4F-3F6C180FC9D1}" destId="{EF3F4C50-4436-47DE-AF21-D342B2399602}" srcOrd="0" destOrd="0" presId="urn:microsoft.com/office/officeart/2005/8/layout/orgChart1"/>
    <dgm:cxn modelId="{8CB432B5-0019-42F7-BAAB-C36DE63DA853}" type="presParOf" srcId="{03CB1262-BA64-4EB6-8B4F-3F6C180FC9D1}" destId="{30D95FE3-5285-46C1-9113-1D8BECFBEAE4}" srcOrd="1" destOrd="0" presId="urn:microsoft.com/office/officeart/2005/8/layout/orgChart1"/>
    <dgm:cxn modelId="{1EB6133E-EECD-456E-8C65-CD3F31794B72}" type="presParOf" srcId="{30D95FE3-5285-46C1-9113-1D8BECFBEAE4}" destId="{C8AEC35E-3CEB-4281-9CCD-755F0587BEBB}" srcOrd="0" destOrd="0" presId="urn:microsoft.com/office/officeart/2005/8/layout/orgChart1"/>
    <dgm:cxn modelId="{3A6BE9CA-7910-4E4E-9168-AA2D3EE81C4D}" type="presParOf" srcId="{C8AEC35E-3CEB-4281-9CCD-755F0587BEBB}" destId="{4F536BCA-E3AE-4A22-8BBB-E20DB7A2B3BC}" srcOrd="0" destOrd="0" presId="urn:microsoft.com/office/officeart/2005/8/layout/orgChart1"/>
    <dgm:cxn modelId="{C648866A-CFC8-499B-82D0-0F110FB96F07}" type="presParOf" srcId="{C8AEC35E-3CEB-4281-9CCD-755F0587BEBB}" destId="{1F4999B4-84D7-4628-9D54-A511E001FB8C}" srcOrd="1" destOrd="0" presId="urn:microsoft.com/office/officeart/2005/8/layout/orgChart1"/>
    <dgm:cxn modelId="{9CF268F0-6ED7-4450-858D-6654A5315A0D}" type="presParOf" srcId="{30D95FE3-5285-46C1-9113-1D8BECFBEAE4}" destId="{552D2337-8CC9-41F0-86BF-B633A60DD670}" srcOrd="1" destOrd="0" presId="urn:microsoft.com/office/officeart/2005/8/layout/orgChart1"/>
    <dgm:cxn modelId="{9D1B5DE5-8763-401F-BB7F-9D5B2D0790B4}" type="presParOf" srcId="{552D2337-8CC9-41F0-86BF-B633A60DD670}" destId="{9CB3ADAB-5D55-4677-BFF6-27AFF3E1DA6F}" srcOrd="0" destOrd="0" presId="urn:microsoft.com/office/officeart/2005/8/layout/orgChart1"/>
    <dgm:cxn modelId="{C20D0738-31E7-402A-BF43-73BF6795D52F}" type="presParOf" srcId="{552D2337-8CC9-41F0-86BF-B633A60DD670}" destId="{EA08347B-9B08-405B-A7B3-D141F69D4843}" srcOrd="1" destOrd="0" presId="urn:microsoft.com/office/officeart/2005/8/layout/orgChart1"/>
    <dgm:cxn modelId="{2EF7A3F9-85F4-4AFE-A016-363AB290F07E}" type="presParOf" srcId="{EA08347B-9B08-405B-A7B3-D141F69D4843}" destId="{F5DFE1B9-B867-4C17-8A02-D0F1DE9FD739}" srcOrd="0" destOrd="0" presId="urn:microsoft.com/office/officeart/2005/8/layout/orgChart1"/>
    <dgm:cxn modelId="{6C54A635-6C3E-4363-A491-FED5691A4BA6}" type="presParOf" srcId="{F5DFE1B9-B867-4C17-8A02-D0F1DE9FD739}" destId="{2AF6B637-314B-4CDA-81B9-0566AD26FAED}" srcOrd="0" destOrd="0" presId="urn:microsoft.com/office/officeart/2005/8/layout/orgChart1"/>
    <dgm:cxn modelId="{852D48C9-B415-4474-9B96-771FBFCCB78E}" type="presParOf" srcId="{F5DFE1B9-B867-4C17-8A02-D0F1DE9FD739}" destId="{ECFF678D-DD92-4733-9936-48F524EC96D3}" srcOrd="1" destOrd="0" presId="urn:microsoft.com/office/officeart/2005/8/layout/orgChart1"/>
    <dgm:cxn modelId="{EF4E5E0E-ACF8-48ED-B403-A42461DB6310}" type="presParOf" srcId="{EA08347B-9B08-405B-A7B3-D141F69D4843}" destId="{5FBD440D-B8DD-4B3C-AD54-E59A303D8A7E}" srcOrd="1" destOrd="0" presId="urn:microsoft.com/office/officeart/2005/8/layout/orgChart1"/>
    <dgm:cxn modelId="{856C0EFA-AF26-4D96-BA56-83B5B0229044}" type="presParOf" srcId="{5FBD440D-B8DD-4B3C-AD54-E59A303D8A7E}" destId="{FAA1C841-3AC5-4812-88ED-B06D7F815F09}" srcOrd="0" destOrd="0" presId="urn:microsoft.com/office/officeart/2005/8/layout/orgChart1"/>
    <dgm:cxn modelId="{BA273F2A-9FE7-41C1-B70B-81AFB7E44339}" type="presParOf" srcId="{5FBD440D-B8DD-4B3C-AD54-E59A303D8A7E}" destId="{F18EA8FC-B0A0-4488-A183-B01B25486CB3}" srcOrd="1" destOrd="0" presId="urn:microsoft.com/office/officeart/2005/8/layout/orgChart1"/>
    <dgm:cxn modelId="{DD09B996-3BE4-4284-AA8E-C5232D9F9E53}" type="presParOf" srcId="{F18EA8FC-B0A0-4488-A183-B01B25486CB3}" destId="{CD91D3B0-6E30-4DF7-B3D2-5F05E735257D}" srcOrd="0" destOrd="0" presId="urn:microsoft.com/office/officeart/2005/8/layout/orgChart1"/>
    <dgm:cxn modelId="{33616059-97B8-4495-9E3E-0345E0D41CA9}" type="presParOf" srcId="{CD91D3B0-6E30-4DF7-B3D2-5F05E735257D}" destId="{6602648A-DCC2-438B-BFA7-C82CD52913EB}" srcOrd="0" destOrd="0" presId="urn:microsoft.com/office/officeart/2005/8/layout/orgChart1"/>
    <dgm:cxn modelId="{0D4218DD-1D8D-4BB1-BC45-36C9A32A2B71}" type="presParOf" srcId="{CD91D3B0-6E30-4DF7-B3D2-5F05E735257D}" destId="{32F37680-2EC4-46FD-A52C-B6EA003ED307}" srcOrd="1" destOrd="0" presId="urn:microsoft.com/office/officeart/2005/8/layout/orgChart1"/>
    <dgm:cxn modelId="{6E4E33E8-2808-4404-9104-BBF3AFA9AEA7}" type="presParOf" srcId="{F18EA8FC-B0A0-4488-A183-B01B25486CB3}" destId="{A15D7975-2CF7-4E13-BF76-D8AEF82DC8FC}" srcOrd="1" destOrd="0" presId="urn:microsoft.com/office/officeart/2005/8/layout/orgChart1"/>
    <dgm:cxn modelId="{3DE95782-2358-4BE3-8DF4-33662BA3BE18}" type="presParOf" srcId="{F18EA8FC-B0A0-4488-A183-B01B25486CB3}" destId="{FA880320-070C-4464-8F9D-AB7DB30487B9}" srcOrd="2" destOrd="0" presId="urn:microsoft.com/office/officeart/2005/8/layout/orgChart1"/>
    <dgm:cxn modelId="{1B494105-3E2E-41EE-AD32-65670419B771}" type="presParOf" srcId="{EA08347B-9B08-405B-A7B3-D141F69D4843}" destId="{DB5F87B0-1E14-4435-B880-BD4F7D5EC7F5}" srcOrd="2" destOrd="0" presId="urn:microsoft.com/office/officeart/2005/8/layout/orgChart1"/>
    <dgm:cxn modelId="{5ECAE92B-4CE7-4F9C-87DE-7544BD625E6A}" type="presParOf" srcId="{30D95FE3-5285-46C1-9113-1D8BECFBEAE4}" destId="{873EF617-F0CB-4EC8-A5A3-C8609637817C}" srcOrd="2" destOrd="0" presId="urn:microsoft.com/office/officeart/2005/8/layout/orgChart1"/>
    <dgm:cxn modelId="{C72F9F92-C65E-481F-8262-C61AC847B872}" type="presParOf" srcId="{00078312-35A5-49F3-B6BA-D487E97B271F}" destId="{F04297A6-FBDB-4A4D-ABD9-8DFF3B6640C2}" srcOrd="2" destOrd="0" presId="urn:microsoft.com/office/officeart/2005/8/layout/orgChart1"/>
    <dgm:cxn modelId="{046D8E95-3191-47BA-A5ED-A16DA66F954D}" type="presParOf" srcId="{300D467E-402B-4D45-869B-9AEF85DCFB79}" destId="{A9C0AD86-A574-40E2-811A-0155D034682E}" srcOrd="4" destOrd="0" presId="urn:microsoft.com/office/officeart/2005/8/layout/orgChart1"/>
    <dgm:cxn modelId="{A79AA6DF-3995-4DFD-9696-4100123B6330}" type="presParOf" srcId="{300D467E-402B-4D45-869B-9AEF85DCFB79}" destId="{983D74C4-0E6D-43AD-96C1-BFAEB0CF34A6}" srcOrd="5" destOrd="0" presId="urn:microsoft.com/office/officeart/2005/8/layout/orgChart1"/>
    <dgm:cxn modelId="{1B25EAE3-EC47-4614-815C-8CF37BC7713A}" type="presParOf" srcId="{983D74C4-0E6D-43AD-96C1-BFAEB0CF34A6}" destId="{ECC97CDF-DFBF-4B2A-B42E-8816CB3CA006}" srcOrd="0" destOrd="0" presId="urn:microsoft.com/office/officeart/2005/8/layout/orgChart1"/>
    <dgm:cxn modelId="{7093E42F-2CB4-4E5A-985F-172A2B82A776}" type="presParOf" srcId="{ECC97CDF-DFBF-4B2A-B42E-8816CB3CA006}" destId="{6A096905-9CA4-4C8C-AFD0-D70FE8FFC39A}" srcOrd="0" destOrd="0" presId="urn:microsoft.com/office/officeart/2005/8/layout/orgChart1"/>
    <dgm:cxn modelId="{D8CDB86E-C058-41DB-B748-DFC833569AE5}" type="presParOf" srcId="{ECC97CDF-DFBF-4B2A-B42E-8816CB3CA006}" destId="{56E1CF5A-AD17-402A-92D8-933551EED704}" srcOrd="1" destOrd="0" presId="urn:microsoft.com/office/officeart/2005/8/layout/orgChart1"/>
    <dgm:cxn modelId="{EDF7965E-0A55-45FE-872F-5834CDCBFE8B}" type="presParOf" srcId="{983D74C4-0E6D-43AD-96C1-BFAEB0CF34A6}" destId="{5FB28119-76DB-443A-B125-56F81230960C}" srcOrd="1" destOrd="0" presId="urn:microsoft.com/office/officeart/2005/8/layout/orgChart1"/>
    <dgm:cxn modelId="{6C251AFA-F2E8-4A84-B1F8-AFF68BEBBDD1}" type="presParOf" srcId="{983D74C4-0E6D-43AD-96C1-BFAEB0CF34A6}" destId="{785C273E-525C-4600-B5FB-EA7466143BD4}" srcOrd="2" destOrd="0" presId="urn:microsoft.com/office/officeart/2005/8/layout/orgChart1"/>
    <dgm:cxn modelId="{7704292C-3B6B-4C7C-A31F-A759DC249B21}" type="presParOf" srcId="{0CEB2766-30F9-46BC-B664-C8E1620FB9B0}" destId="{7ED3B886-6D77-4605-8451-CCB56245E63B}" srcOrd="2" destOrd="0" presId="urn:microsoft.com/office/officeart/2005/8/layout/orgChart1"/>
    <dgm:cxn modelId="{37EE0303-9622-4CB2-8AF0-DFE9C79CDFA5}" type="presParOf" srcId="{49538B66-028A-4612-A839-8DC4011DEE10}" destId="{F60B1321-98C2-467D-BA3D-8DF0770C6EF4}" srcOrd="2" destOrd="0" presId="urn:microsoft.com/office/officeart/2005/8/layout/orgChart1"/>
    <dgm:cxn modelId="{6642A70B-71F1-4036-9938-98488B715A20}" type="presParOf" srcId="{ABD837A8-AAE8-4A49-B0B7-B15DFD094D16}" destId="{492F4D7C-D8F7-40D1-984C-3352CF9161EC}" srcOrd="2" destOrd="0" presId="urn:microsoft.com/office/officeart/2005/8/layout/orgChart1"/>
    <dgm:cxn modelId="{67EEC520-12EB-416F-9E53-03FF61FA0A08}" type="presParOf" srcId="{F48C1AEF-05E5-456C-B8DA-7C1111BD394A}" destId="{F80530CD-0319-44C8-82FF-5062CADB6B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0AD86-A574-40E2-811A-0155D034682E}">
      <dsp:nvSpPr>
        <dsp:cNvPr id="0" name=""/>
        <dsp:cNvSpPr/>
      </dsp:nvSpPr>
      <dsp:spPr>
        <a:xfrm>
          <a:off x="6064079" y="2436203"/>
          <a:ext cx="602641" cy="273522"/>
        </a:xfrm>
        <a:custGeom>
          <a:avLst/>
          <a:gdLst/>
          <a:ahLst/>
          <a:cxnLst/>
          <a:rect l="0" t="0" r="0" b="0"/>
          <a:pathLst>
            <a:path>
              <a:moveTo>
                <a:pt x="0" y="273522"/>
              </a:moveTo>
              <a:lnTo>
                <a:pt x="602641"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A1C841-3AC5-4812-88ED-B06D7F815F09}">
      <dsp:nvSpPr>
        <dsp:cNvPr id="0" name=""/>
        <dsp:cNvSpPr/>
      </dsp:nvSpPr>
      <dsp:spPr>
        <a:xfrm>
          <a:off x="5509038" y="4852915"/>
          <a:ext cx="104261" cy="442239"/>
        </a:xfrm>
        <a:custGeom>
          <a:avLst/>
          <a:gdLst/>
          <a:ahLst/>
          <a:cxnLst/>
          <a:rect l="0" t="0" r="0" b="0"/>
          <a:pathLst>
            <a:path>
              <a:moveTo>
                <a:pt x="104261" y="0"/>
              </a:moveTo>
              <a:lnTo>
                <a:pt x="0" y="44223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B3ADAB-5D55-4677-BFF6-27AFF3E1DA6F}">
      <dsp:nvSpPr>
        <dsp:cNvPr id="0" name=""/>
        <dsp:cNvSpPr/>
      </dsp:nvSpPr>
      <dsp:spPr>
        <a:xfrm>
          <a:off x="6015478" y="4143883"/>
          <a:ext cx="91440" cy="130381"/>
        </a:xfrm>
        <a:custGeom>
          <a:avLst/>
          <a:gdLst/>
          <a:ahLst/>
          <a:cxnLst/>
          <a:rect l="0" t="0" r="0" b="0"/>
          <a:pathLst>
            <a:path>
              <a:moveTo>
                <a:pt x="45720" y="0"/>
              </a:moveTo>
              <a:lnTo>
                <a:pt x="45720" y="8864"/>
              </a:lnTo>
              <a:lnTo>
                <a:pt x="60741" y="8864"/>
              </a:lnTo>
              <a:lnTo>
                <a:pt x="60741" y="13038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3F4C50-4436-47DE-AF21-D342B2399602}">
      <dsp:nvSpPr>
        <dsp:cNvPr id="0" name=""/>
        <dsp:cNvSpPr/>
      </dsp:nvSpPr>
      <dsp:spPr>
        <a:xfrm>
          <a:off x="6015478" y="3428416"/>
          <a:ext cx="91440" cy="136816"/>
        </a:xfrm>
        <a:custGeom>
          <a:avLst/>
          <a:gdLst/>
          <a:ahLst/>
          <a:cxnLst/>
          <a:rect l="0" t="0" r="0" b="0"/>
          <a:pathLst>
            <a:path>
              <a:moveTo>
                <a:pt x="49481" y="0"/>
              </a:moveTo>
              <a:lnTo>
                <a:pt x="49481" y="15299"/>
              </a:lnTo>
              <a:lnTo>
                <a:pt x="45720" y="15299"/>
              </a:lnTo>
              <a:lnTo>
                <a:pt x="45720" y="13681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6FE21B-5573-4BBF-A262-9925E88E6771}">
      <dsp:nvSpPr>
        <dsp:cNvPr id="0" name=""/>
        <dsp:cNvSpPr/>
      </dsp:nvSpPr>
      <dsp:spPr>
        <a:xfrm>
          <a:off x="6018359" y="2709726"/>
          <a:ext cx="91440" cy="140039"/>
        </a:xfrm>
        <a:custGeom>
          <a:avLst/>
          <a:gdLst/>
          <a:ahLst/>
          <a:cxnLst/>
          <a:rect l="0" t="0" r="0" b="0"/>
          <a:pathLst>
            <a:path>
              <a:moveTo>
                <a:pt x="45720" y="0"/>
              </a:moveTo>
              <a:lnTo>
                <a:pt x="45720" y="18522"/>
              </a:lnTo>
              <a:lnTo>
                <a:pt x="46599" y="18522"/>
              </a:lnTo>
              <a:lnTo>
                <a:pt x="46599" y="14003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AFFA76-1BB5-4ACD-9922-BB0BB297EF66}">
      <dsp:nvSpPr>
        <dsp:cNvPr id="0" name=""/>
        <dsp:cNvSpPr/>
      </dsp:nvSpPr>
      <dsp:spPr>
        <a:xfrm>
          <a:off x="5454286" y="2448523"/>
          <a:ext cx="609793" cy="261202"/>
        </a:xfrm>
        <a:custGeom>
          <a:avLst/>
          <a:gdLst/>
          <a:ahLst/>
          <a:cxnLst/>
          <a:rect l="0" t="0" r="0" b="0"/>
          <a:pathLst>
            <a:path>
              <a:moveTo>
                <a:pt x="609793" y="261202"/>
              </a:moveTo>
              <a:lnTo>
                <a:pt x="0"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3DFD63-E907-4C73-B01B-DED6229F22AF}">
      <dsp:nvSpPr>
        <dsp:cNvPr id="0" name=""/>
        <dsp:cNvSpPr/>
      </dsp:nvSpPr>
      <dsp:spPr>
        <a:xfrm>
          <a:off x="6014321" y="2233976"/>
          <a:ext cx="91440" cy="193072"/>
        </a:xfrm>
        <a:custGeom>
          <a:avLst/>
          <a:gdLst/>
          <a:ahLst/>
          <a:cxnLst/>
          <a:rect l="0" t="0" r="0" b="0"/>
          <a:pathLst>
            <a:path>
              <a:moveTo>
                <a:pt x="45720" y="0"/>
              </a:moveTo>
              <a:lnTo>
                <a:pt x="45720" y="71555"/>
              </a:lnTo>
              <a:lnTo>
                <a:pt x="49758" y="71555"/>
              </a:lnTo>
              <a:lnTo>
                <a:pt x="49758" y="19307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74B01B-7088-4A33-8303-445D6CC28277}">
      <dsp:nvSpPr>
        <dsp:cNvPr id="0" name=""/>
        <dsp:cNvSpPr/>
      </dsp:nvSpPr>
      <dsp:spPr>
        <a:xfrm>
          <a:off x="6013800" y="1400401"/>
          <a:ext cx="91440" cy="254924"/>
        </a:xfrm>
        <a:custGeom>
          <a:avLst/>
          <a:gdLst/>
          <a:ahLst/>
          <a:cxnLst/>
          <a:rect l="0" t="0" r="0" b="0"/>
          <a:pathLst>
            <a:path>
              <a:moveTo>
                <a:pt x="45720" y="0"/>
              </a:moveTo>
              <a:lnTo>
                <a:pt x="45720" y="133407"/>
              </a:lnTo>
              <a:lnTo>
                <a:pt x="46240" y="133407"/>
              </a:lnTo>
              <a:lnTo>
                <a:pt x="46240" y="25492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1FAA40-658F-40AE-886D-668F6A84496F}">
      <dsp:nvSpPr>
        <dsp:cNvPr id="0" name=""/>
        <dsp:cNvSpPr/>
      </dsp:nvSpPr>
      <dsp:spPr>
        <a:xfrm>
          <a:off x="6012180" y="579255"/>
          <a:ext cx="91440" cy="242495"/>
        </a:xfrm>
        <a:custGeom>
          <a:avLst/>
          <a:gdLst/>
          <a:ahLst/>
          <a:cxnLst/>
          <a:rect l="0" t="0" r="0" b="0"/>
          <a:pathLst>
            <a:path>
              <a:moveTo>
                <a:pt x="45720" y="0"/>
              </a:moveTo>
              <a:lnTo>
                <a:pt x="45720" y="120978"/>
              </a:lnTo>
              <a:lnTo>
                <a:pt x="47340" y="120978"/>
              </a:lnTo>
              <a:lnTo>
                <a:pt x="47340" y="24249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0C6C9A-CAF6-4FE9-8ED2-DECEC25ED750}">
      <dsp:nvSpPr>
        <dsp:cNvPr id="0" name=""/>
        <dsp:cNvSpPr/>
      </dsp:nvSpPr>
      <dsp:spPr>
        <a:xfrm>
          <a:off x="5479249" y="605"/>
          <a:ext cx="1157301" cy="57865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برندینگ</a:t>
          </a:r>
          <a:endParaRPr lang="en-US" sz="1600" kern="1200" dirty="0">
            <a:solidFill>
              <a:schemeClr val="tx1"/>
            </a:solidFill>
            <a:cs typeface="B Titr" panose="00000700000000000000" pitchFamily="2" charset="-78"/>
          </a:endParaRPr>
        </a:p>
      </dsp:txBody>
      <dsp:txXfrm>
        <a:off x="5479249" y="605"/>
        <a:ext cx="1157301" cy="578650"/>
      </dsp:txXfrm>
    </dsp:sp>
    <dsp:sp modelId="{CB0FD2B3-98E1-4C63-95F2-24D1480A7A61}">
      <dsp:nvSpPr>
        <dsp:cNvPr id="0" name=""/>
        <dsp:cNvSpPr/>
      </dsp:nvSpPr>
      <dsp:spPr>
        <a:xfrm>
          <a:off x="5480869" y="821750"/>
          <a:ext cx="1157301" cy="57865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تعاریف </a:t>
          </a:r>
          <a:endParaRPr lang="en-US" sz="1000" kern="1200" dirty="0">
            <a:solidFill>
              <a:schemeClr val="tx1"/>
            </a:solidFill>
            <a:cs typeface="B Titr" panose="00000700000000000000" pitchFamily="2" charset="-78"/>
          </a:endParaRPr>
        </a:p>
      </dsp:txBody>
      <dsp:txXfrm>
        <a:off x="5480869" y="821750"/>
        <a:ext cx="1157301" cy="578650"/>
      </dsp:txXfrm>
    </dsp:sp>
    <dsp:sp modelId="{A637139C-3F30-4B0C-8BC7-BB9F64FF8A5C}">
      <dsp:nvSpPr>
        <dsp:cNvPr id="0" name=""/>
        <dsp:cNvSpPr/>
      </dsp:nvSpPr>
      <dsp:spPr>
        <a:xfrm>
          <a:off x="5481390" y="1655326"/>
          <a:ext cx="1157301" cy="57865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dirty="0" smtClean="0">
              <a:solidFill>
                <a:schemeClr val="tx1"/>
              </a:solidFill>
              <a:cs typeface="B Titr" panose="00000700000000000000" pitchFamily="2" charset="-78"/>
            </a:rPr>
            <a:t>مسیرتاریخی</a:t>
          </a:r>
          <a:endParaRPr lang="en-US" sz="1400" kern="1200" dirty="0">
            <a:solidFill>
              <a:schemeClr val="tx1"/>
            </a:solidFill>
            <a:cs typeface="B Titr" panose="00000700000000000000" pitchFamily="2" charset="-78"/>
          </a:endParaRPr>
        </a:p>
      </dsp:txBody>
      <dsp:txXfrm>
        <a:off x="5481390" y="1655326"/>
        <a:ext cx="1157301" cy="578650"/>
      </dsp:txXfrm>
    </dsp:sp>
    <dsp:sp modelId="{92838054-8647-4A29-AE4D-9E1451370928}">
      <dsp:nvSpPr>
        <dsp:cNvPr id="0" name=""/>
        <dsp:cNvSpPr/>
      </dsp:nvSpPr>
      <dsp:spPr>
        <a:xfrm>
          <a:off x="5760166" y="2427049"/>
          <a:ext cx="607826" cy="282676"/>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fa-IR" sz="1050" kern="1200" dirty="0" smtClean="0">
              <a:solidFill>
                <a:schemeClr val="tx1"/>
              </a:solidFill>
              <a:cs typeface="B Titr" panose="00000700000000000000" pitchFamily="2" charset="-78"/>
            </a:rPr>
            <a:t>اهداف</a:t>
          </a:r>
          <a:endParaRPr lang="en-US" sz="1000" kern="1200" dirty="0">
            <a:solidFill>
              <a:schemeClr val="tx1"/>
            </a:solidFill>
            <a:cs typeface="B Titr" panose="00000700000000000000" pitchFamily="2" charset="-78"/>
          </a:endParaRPr>
        </a:p>
      </dsp:txBody>
      <dsp:txXfrm>
        <a:off x="5760166" y="2427049"/>
        <a:ext cx="607826" cy="282676"/>
      </dsp:txXfrm>
    </dsp:sp>
    <dsp:sp modelId="{2076E856-FB22-45E0-A1C3-22CD6EBEE187}">
      <dsp:nvSpPr>
        <dsp:cNvPr id="0" name=""/>
        <dsp:cNvSpPr/>
      </dsp:nvSpPr>
      <dsp:spPr>
        <a:xfrm>
          <a:off x="5189634" y="2448523"/>
          <a:ext cx="529303" cy="236801"/>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a-IR" sz="1000" kern="1200" dirty="0" smtClean="0">
              <a:solidFill>
                <a:schemeClr val="tx1"/>
              </a:solidFill>
              <a:cs typeface="B Titr" panose="00000700000000000000" pitchFamily="2" charset="-78"/>
            </a:rPr>
            <a:t>نظریه ها</a:t>
          </a:r>
          <a:endParaRPr lang="en-US" sz="1000" kern="1200" dirty="0">
            <a:solidFill>
              <a:schemeClr val="tx1"/>
            </a:solidFill>
            <a:cs typeface="B Titr" panose="00000700000000000000" pitchFamily="2" charset="-78"/>
          </a:endParaRPr>
        </a:p>
      </dsp:txBody>
      <dsp:txXfrm>
        <a:off x="5189634" y="2448523"/>
        <a:ext cx="529303" cy="236801"/>
      </dsp:txXfrm>
    </dsp:sp>
    <dsp:sp modelId="{A1FB83BE-5776-4010-A7A6-7F3F4E731814}">
      <dsp:nvSpPr>
        <dsp:cNvPr id="0" name=""/>
        <dsp:cNvSpPr/>
      </dsp:nvSpPr>
      <dsp:spPr>
        <a:xfrm>
          <a:off x="5486308" y="2849765"/>
          <a:ext cx="1157301" cy="57865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مولفه ها</a:t>
          </a:r>
          <a:endParaRPr lang="en-US" sz="1600" kern="1200" dirty="0">
            <a:solidFill>
              <a:schemeClr val="tx1"/>
            </a:solidFill>
            <a:cs typeface="B Titr" panose="00000700000000000000" pitchFamily="2" charset="-78"/>
          </a:endParaRPr>
        </a:p>
      </dsp:txBody>
      <dsp:txXfrm>
        <a:off x="5486308" y="2849765"/>
        <a:ext cx="1157301" cy="578650"/>
      </dsp:txXfrm>
    </dsp:sp>
    <dsp:sp modelId="{4F536BCA-E3AE-4A22-8BBB-E20DB7A2B3BC}">
      <dsp:nvSpPr>
        <dsp:cNvPr id="0" name=""/>
        <dsp:cNvSpPr/>
      </dsp:nvSpPr>
      <dsp:spPr>
        <a:xfrm>
          <a:off x="5482547" y="3565232"/>
          <a:ext cx="1157301" cy="57865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Titr" panose="00000700000000000000" pitchFamily="2" charset="-78"/>
            </a:rPr>
            <a:t>ابعاد</a:t>
          </a:r>
          <a:endParaRPr lang="en-US" sz="1800" kern="1200" dirty="0">
            <a:solidFill>
              <a:schemeClr val="tx1"/>
            </a:solidFill>
            <a:cs typeface="B Titr" panose="00000700000000000000" pitchFamily="2" charset="-78"/>
          </a:endParaRPr>
        </a:p>
      </dsp:txBody>
      <dsp:txXfrm>
        <a:off x="5482547" y="3565232"/>
        <a:ext cx="1157301" cy="578650"/>
      </dsp:txXfrm>
    </dsp:sp>
    <dsp:sp modelId="{2AF6B637-314B-4CDA-81B9-0566AD26FAED}">
      <dsp:nvSpPr>
        <dsp:cNvPr id="0" name=""/>
        <dsp:cNvSpPr/>
      </dsp:nvSpPr>
      <dsp:spPr>
        <a:xfrm>
          <a:off x="5497569" y="4274264"/>
          <a:ext cx="1157301" cy="57865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شاخص ها</a:t>
          </a:r>
          <a:endParaRPr lang="en-US" sz="1600" kern="1200" dirty="0">
            <a:solidFill>
              <a:schemeClr val="tx1"/>
            </a:solidFill>
            <a:cs typeface="B Titr" panose="00000700000000000000" pitchFamily="2" charset="-78"/>
          </a:endParaRPr>
        </a:p>
      </dsp:txBody>
      <dsp:txXfrm>
        <a:off x="5497569" y="4274264"/>
        <a:ext cx="1157301" cy="578650"/>
      </dsp:txXfrm>
    </dsp:sp>
    <dsp:sp modelId="{6602648A-DCC2-438B-BFA7-C82CD52913EB}">
      <dsp:nvSpPr>
        <dsp:cNvPr id="0" name=""/>
        <dsp:cNvSpPr/>
      </dsp:nvSpPr>
      <dsp:spPr>
        <a:xfrm>
          <a:off x="5509038" y="5005829"/>
          <a:ext cx="1157301" cy="57865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نمونه ها</a:t>
          </a:r>
          <a:endParaRPr lang="en-US" sz="1600" kern="1200" dirty="0">
            <a:solidFill>
              <a:schemeClr val="tx1"/>
            </a:solidFill>
            <a:cs typeface="B Titr" panose="00000700000000000000" pitchFamily="2" charset="-78"/>
          </a:endParaRPr>
        </a:p>
      </dsp:txBody>
      <dsp:txXfrm>
        <a:off x="5509038" y="5005829"/>
        <a:ext cx="1157301" cy="578650"/>
      </dsp:txXfrm>
    </dsp:sp>
    <dsp:sp modelId="{6A096905-9CA4-4C8C-AFD0-D70FE8FFC39A}">
      <dsp:nvSpPr>
        <dsp:cNvPr id="0" name=""/>
        <dsp:cNvSpPr/>
      </dsp:nvSpPr>
      <dsp:spPr>
        <a:xfrm>
          <a:off x="6405368" y="2436203"/>
          <a:ext cx="522706" cy="255827"/>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cs typeface="B Titr" panose="00000700000000000000" pitchFamily="2" charset="-78"/>
            </a:rPr>
            <a:t>منافع</a:t>
          </a:r>
          <a:endParaRPr lang="en-US" sz="900" kern="1200" dirty="0">
            <a:solidFill>
              <a:schemeClr val="tx1"/>
            </a:solidFill>
            <a:cs typeface="B Titr" panose="00000700000000000000" pitchFamily="2" charset="-78"/>
          </a:endParaRPr>
        </a:p>
      </dsp:txBody>
      <dsp:txXfrm>
        <a:off x="6405368" y="2436203"/>
        <a:ext cx="522706" cy="25582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0AD86-A574-40E2-811A-0155D034682E}">
      <dsp:nvSpPr>
        <dsp:cNvPr id="0" name=""/>
        <dsp:cNvSpPr/>
      </dsp:nvSpPr>
      <dsp:spPr>
        <a:xfrm>
          <a:off x="4567749" y="1902857"/>
          <a:ext cx="470598" cy="213591"/>
        </a:xfrm>
        <a:custGeom>
          <a:avLst/>
          <a:gdLst/>
          <a:ahLst/>
          <a:cxnLst/>
          <a:rect l="0" t="0" r="0" b="0"/>
          <a:pathLst>
            <a:path>
              <a:moveTo>
                <a:pt x="0" y="213591"/>
              </a:moveTo>
              <a:lnTo>
                <a:pt x="470598"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A1C841-3AC5-4812-88ED-B06D7F815F09}">
      <dsp:nvSpPr>
        <dsp:cNvPr id="0" name=""/>
        <dsp:cNvSpPr/>
      </dsp:nvSpPr>
      <dsp:spPr>
        <a:xfrm>
          <a:off x="4088601" y="3790050"/>
          <a:ext cx="91440" cy="345341"/>
        </a:xfrm>
        <a:custGeom>
          <a:avLst/>
          <a:gdLst/>
          <a:ahLst/>
          <a:cxnLst/>
          <a:rect l="0" t="0" r="0" b="0"/>
          <a:pathLst>
            <a:path>
              <a:moveTo>
                <a:pt x="127136" y="0"/>
              </a:moveTo>
              <a:lnTo>
                <a:pt x="45720" y="34534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B3ADAB-5D55-4677-BFF6-27AFF3E1DA6F}">
      <dsp:nvSpPr>
        <dsp:cNvPr id="0" name=""/>
        <dsp:cNvSpPr/>
      </dsp:nvSpPr>
      <dsp:spPr>
        <a:xfrm>
          <a:off x="4519779" y="3236372"/>
          <a:ext cx="91440" cy="101814"/>
        </a:xfrm>
        <a:custGeom>
          <a:avLst/>
          <a:gdLst/>
          <a:ahLst/>
          <a:cxnLst/>
          <a:rect l="0" t="0" r="0" b="0"/>
          <a:pathLst>
            <a:path>
              <a:moveTo>
                <a:pt x="45720" y="0"/>
              </a:moveTo>
              <a:lnTo>
                <a:pt x="45720" y="6922"/>
              </a:lnTo>
              <a:lnTo>
                <a:pt x="57450" y="6922"/>
              </a:lnTo>
              <a:lnTo>
                <a:pt x="57450" y="10181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3F4C50-4436-47DE-AF21-D342B2399602}">
      <dsp:nvSpPr>
        <dsp:cNvPr id="0" name=""/>
        <dsp:cNvSpPr/>
      </dsp:nvSpPr>
      <dsp:spPr>
        <a:xfrm>
          <a:off x="4519779" y="2677669"/>
          <a:ext cx="91440" cy="106838"/>
        </a:xfrm>
        <a:custGeom>
          <a:avLst/>
          <a:gdLst/>
          <a:ahLst/>
          <a:cxnLst/>
          <a:rect l="0" t="0" r="0" b="0"/>
          <a:pathLst>
            <a:path>
              <a:moveTo>
                <a:pt x="48657" y="0"/>
              </a:moveTo>
              <a:lnTo>
                <a:pt x="48657" y="11947"/>
              </a:lnTo>
              <a:lnTo>
                <a:pt x="45720" y="11947"/>
              </a:lnTo>
              <a:lnTo>
                <a:pt x="45720" y="10683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6FE21B-5573-4BBF-A262-9925E88E6771}">
      <dsp:nvSpPr>
        <dsp:cNvPr id="0" name=""/>
        <dsp:cNvSpPr/>
      </dsp:nvSpPr>
      <dsp:spPr>
        <a:xfrm>
          <a:off x="4522029" y="2116449"/>
          <a:ext cx="91440" cy="109355"/>
        </a:xfrm>
        <a:custGeom>
          <a:avLst/>
          <a:gdLst/>
          <a:ahLst/>
          <a:cxnLst/>
          <a:rect l="0" t="0" r="0" b="0"/>
          <a:pathLst>
            <a:path>
              <a:moveTo>
                <a:pt x="45720" y="0"/>
              </a:moveTo>
              <a:lnTo>
                <a:pt x="45720" y="14464"/>
              </a:lnTo>
              <a:lnTo>
                <a:pt x="46406" y="14464"/>
              </a:lnTo>
              <a:lnTo>
                <a:pt x="46406" y="10935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AFFA76-1BB5-4ACD-9922-BB0BB297EF66}">
      <dsp:nvSpPr>
        <dsp:cNvPr id="0" name=""/>
        <dsp:cNvSpPr/>
      </dsp:nvSpPr>
      <dsp:spPr>
        <a:xfrm>
          <a:off x="4091565" y="1912478"/>
          <a:ext cx="476183" cy="203971"/>
        </a:xfrm>
        <a:custGeom>
          <a:avLst/>
          <a:gdLst/>
          <a:ahLst/>
          <a:cxnLst/>
          <a:rect l="0" t="0" r="0" b="0"/>
          <a:pathLst>
            <a:path>
              <a:moveTo>
                <a:pt x="476183" y="203971"/>
              </a:moveTo>
              <a:lnTo>
                <a:pt x="0"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3DFD63-E907-4C73-B01B-DED6229F22AF}">
      <dsp:nvSpPr>
        <dsp:cNvPr id="0" name=""/>
        <dsp:cNvSpPr/>
      </dsp:nvSpPr>
      <dsp:spPr>
        <a:xfrm>
          <a:off x="4518875" y="1744940"/>
          <a:ext cx="91440" cy="150769"/>
        </a:xfrm>
        <a:custGeom>
          <a:avLst/>
          <a:gdLst/>
          <a:ahLst/>
          <a:cxnLst/>
          <a:rect l="0" t="0" r="0" b="0"/>
          <a:pathLst>
            <a:path>
              <a:moveTo>
                <a:pt x="45720" y="0"/>
              </a:moveTo>
              <a:lnTo>
                <a:pt x="45720" y="55877"/>
              </a:lnTo>
              <a:lnTo>
                <a:pt x="48874" y="55877"/>
              </a:lnTo>
              <a:lnTo>
                <a:pt x="48874" y="15076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74B01B-7088-4A33-8303-445D6CC28277}">
      <dsp:nvSpPr>
        <dsp:cNvPr id="0" name=""/>
        <dsp:cNvSpPr/>
      </dsp:nvSpPr>
      <dsp:spPr>
        <a:xfrm>
          <a:off x="4518468" y="1094007"/>
          <a:ext cx="91440" cy="199068"/>
        </a:xfrm>
        <a:custGeom>
          <a:avLst/>
          <a:gdLst/>
          <a:ahLst/>
          <a:cxnLst/>
          <a:rect l="0" t="0" r="0" b="0"/>
          <a:pathLst>
            <a:path>
              <a:moveTo>
                <a:pt x="45720" y="0"/>
              </a:moveTo>
              <a:lnTo>
                <a:pt x="45720" y="104177"/>
              </a:lnTo>
              <a:lnTo>
                <a:pt x="46126" y="104177"/>
              </a:lnTo>
              <a:lnTo>
                <a:pt x="46126" y="199068"/>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1FAA40-658F-40AE-886D-668F6A84496F}">
      <dsp:nvSpPr>
        <dsp:cNvPr id="0" name=""/>
        <dsp:cNvSpPr/>
      </dsp:nvSpPr>
      <dsp:spPr>
        <a:xfrm>
          <a:off x="4517203" y="452780"/>
          <a:ext cx="91440" cy="189362"/>
        </a:xfrm>
        <a:custGeom>
          <a:avLst/>
          <a:gdLst/>
          <a:ahLst/>
          <a:cxnLst/>
          <a:rect l="0" t="0" r="0" b="0"/>
          <a:pathLst>
            <a:path>
              <a:moveTo>
                <a:pt x="45720" y="0"/>
              </a:moveTo>
              <a:lnTo>
                <a:pt x="45720" y="94471"/>
              </a:lnTo>
              <a:lnTo>
                <a:pt x="46985" y="94471"/>
              </a:lnTo>
              <a:lnTo>
                <a:pt x="46985" y="18936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0C6C9A-CAF6-4FE9-8ED2-DECEC25ED750}">
      <dsp:nvSpPr>
        <dsp:cNvPr id="0" name=""/>
        <dsp:cNvSpPr/>
      </dsp:nvSpPr>
      <dsp:spPr>
        <a:xfrm>
          <a:off x="4111059" y="916"/>
          <a:ext cx="903728" cy="451864"/>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برندینگ</a:t>
          </a:r>
          <a:endParaRPr lang="en-US" sz="1600" kern="1200" dirty="0">
            <a:solidFill>
              <a:schemeClr val="tx1"/>
            </a:solidFill>
            <a:cs typeface="B Titr" panose="00000700000000000000" pitchFamily="2" charset="-78"/>
          </a:endParaRPr>
        </a:p>
      </dsp:txBody>
      <dsp:txXfrm>
        <a:off x="4111059" y="916"/>
        <a:ext cx="903728" cy="451864"/>
      </dsp:txXfrm>
    </dsp:sp>
    <dsp:sp modelId="{CB0FD2B3-98E1-4C63-95F2-24D1480A7A61}">
      <dsp:nvSpPr>
        <dsp:cNvPr id="0" name=""/>
        <dsp:cNvSpPr/>
      </dsp:nvSpPr>
      <dsp:spPr>
        <a:xfrm>
          <a:off x="4112324" y="642143"/>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تعاریف </a:t>
          </a:r>
          <a:endParaRPr lang="en-US" sz="1000" kern="1200" dirty="0">
            <a:solidFill>
              <a:schemeClr val="tx1"/>
            </a:solidFill>
            <a:cs typeface="B Titr" panose="00000700000000000000" pitchFamily="2" charset="-78"/>
          </a:endParaRPr>
        </a:p>
      </dsp:txBody>
      <dsp:txXfrm>
        <a:off x="4112324" y="642143"/>
        <a:ext cx="903728" cy="451864"/>
      </dsp:txXfrm>
    </dsp:sp>
    <dsp:sp modelId="{A637139C-3F30-4B0C-8BC7-BB9F64FF8A5C}">
      <dsp:nvSpPr>
        <dsp:cNvPr id="0" name=""/>
        <dsp:cNvSpPr/>
      </dsp:nvSpPr>
      <dsp:spPr>
        <a:xfrm>
          <a:off x="4112731" y="1293076"/>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dirty="0" smtClean="0">
              <a:solidFill>
                <a:schemeClr val="tx1"/>
              </a:solidFill>
              <a:cs typeface="B Titr" panose="00000700000000000000" pitchFamily="2" charset="-78"/>
            </a:rPr>
            <a:t>مسیرتاریخی</a:t>
          </a:r>
          <a:endParaRPr lang="en-US" sz="1400" kern="1200" dirty="0">
            <a:solidFill>
              <a:schemeClr val="tx1"/>
            </a:solidFill>
            <a:cs typeface="B Titr" panose="00000700000000000000" pitchFamily="2" charset="-78"/>
          </a:endParaRPr>
        </a:p>
      </dsp:txBody>
      <dsp:txXfrm>
        <a:off x="4112731" y="1293076"/>
        <a:ext cx="903728" cy="451864"/>
      </dsp:txXfrm>
    </dsp:sp>
    <dsp:sp modelId="{92838054-8647-4A29-AE4D-9E1451370928}">
      <dsp:nvSpPr>
        <dsp:cNvPr id="0" name=""/>
        <dsp:cNvSpPr/>
      </dsp:nvSpPr>
      <dsp:spPr>
        <a:xfrm>
          <a:off x="4330425" y="1895709"/>
          <a:ext cx="474647" cy="22074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fa-IR" sz="1050" kern="1200" dirty="0" smtClean="0">
              <a:solidFill>
                <a:schemeClr val="tx1"/>
              </a:solidFill>
              <a:cs typeface="B Titr" panose="00000700000000000000" pitchFamily="2" charset="-78"/>
            </a:rPr>
            <a:t>اهداف</a:t>
          </a:r>
          <a:endParaRPr lang="en-US" sz="1000" kern="1200" dirty="0">
            <a:solidFill>
              <a:schemeClr val="tx1"/>
            </a:solidFill>
            <a:cs typeface="B Titr" panose="00000700000000000000" pitchFamily="2" charset="-78"/>
          </a:endParaRPr>
        </a:p>
      </dsp:txBody>
      <dsp:txXfrm>
        <a:off x="4330425" y="1895709"/>
        <a:ext cx="474647" cy="220740"/>
      </dsp:txXfrm>
    </dsp:sp>
    <dsp:sp modelId="{2076E856-FB22-45E0-A1C3-22CD6EBEE187}">
      <dsp:nvSpPr>
        <dsp:cNvPr id="0" name=""/>
        <dsp:cNvSpPr/>
      </dsp:nvSpPr>
      <dsp:spPr>
        <a:xfrm>
          <a:off x="3884901" y="1912478"/>
          <a:ext cx="413329" cy="184916"/>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a-IR" sz="1000" kern="1200" dirty="0" smtClean="0">
              <a:solidFill>
                <a:schemeClr val="tx1"/>
              </a:solidFill>
              <a:cs typeface="B Titr" panose="00000700000000000000" pitchFamily="2" charset="-78"/>
            </a:rPr>
            <a:t>نظریه ها</a:t>
          </a:r>
          <a:endParaRPr lang="en-US" sz="1000" kern="1200" dirty="0">
            <a:solidFill>
              <a:schemeClr val="tx1"/>
            </a:solidFill>
            <a:cs typeface="B Titr" panose="00000700000000000000" pitchFamily="2" charset="-78"/>
          </a:endParaRPr>
        </a:p>
      </dsp:txBody>
      <dsp:txXfrm>
        <a:off x="3884901" y="1912478"/>
        <a:ext cx="413329" cy="184916"/>
      </dsp:txXfrm>
    </dsp:sp>
    <dsp:sp modelId="{A1FB83BE-5776-4010-A7A6-7F3F4E731814}">
      <dsp:nvSpPr>
        <dsp:cNvPr id="0" name=""/>
        <dsp:cNvSpPr/>
      </dsp:nvSpPr>
      <dsp:spPr>
        <a:xfrm>
          <a:off x="4116572" y="2225805"/>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مولفه ها</a:t>
          </a:r>
          <a:endParaRPr lang="en-US" sz="1600" kern="1200" dirty="0">
            <a:solidFill>
              <a:schemeClr val="tx1"/>
            </a:solidFill>
            <a:cs typeface="B Titr" panose="00000700000000000000" pitchFamily="2" charset="-78"/>
          </a:endParaRPr>
        </a:p>
      </dsp:txBody>
      <dsp:txXfrm>
        <a:off x="4116572" y="2225805"/>
        <a:ext cx="903728" cy="451864"/>
      </dsp:txXfrm>
    </dsp:sp>
    <dsp:sp modelId="{4F536BCA-E3AE-4A22-8BBB-E20DB7A2B3BC}">
      <dsp:nvSpPr>
        <dsp:cNvPr id="0" name=""/>
        <dsp:cNvSpPr/>
      </dsp:nvSpPr>
      <dsp:spPr>
        <a:xfrm>
          <a:off x="4113634" y="2784508"/>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Titr" panose="00000700000000000000" pitchFamily="2" charset="-78"/>
            </a:rPr>
            <a:t>ابعاد</a:t>
          </a:r>
          <a:endParaRPr lang="en-US" sz="1800" kern="1200" dirty="0">
            <a:solidFill>
              <a:schemeClr val="tx1"/>
            </a:solidFill>
            <a:cs typeface="B Titr" panose="00000700000000000000" pitchFamily="2" charset="-78"/>
          </a:endParaRPr>
        </a:p>
      </dsp:txBody>
      <dsp:txXfrm>
        <a:off x="4113634" y="2784508"/>
        <a:ext cx="903728" cy="451864"/>
      </dsp:txXfrm>
    </dsp:sp>
    <dsp:sp modelId="{2AF6B637-314B-4CDA-81B9-0566AD26FAED}">
      <dsp:nvSpPr>
        <dsp:cNvPr id="0" name=""/>
        <dsp:cNvSpPr/>
      </dsp:nvSpPr>
      <dsp:spPr>
        <a:xfrm>
          <a:off x="4125365" y="3338186"/>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شاخص ها</a:t>
          </a:r>
          <a:endParaRPr lang="en-US" sz="1600" kern="1200" dirty="0">
            <a:solidFill>
              <a:schemeClr val="tx1"/>
            </a:solidFill>
            <a:cs typeface="B Titr" panose="00000700000000000000" pitchFamily="2" charset="-78"/>
          </a:endParaRPr>
        </a:p>
      </dsp:txBody>
      <dsp:txXfrm>
        <a:off x="4125365" y="3338186"/>
        <a:ext cx="903728" cy="451864"/>
      </dsp:txXfrm>
    </dsp:sp>
    <dsp:sp modelId="{6602648A-DCC2-438B-BFA7-C82CD52913EB}">
      <dsp:nvSpPr>
        <dsp:cNvPr id="0" name=""/>
        <dsp:cNvSpPr/>
      </dsp:nvSpPr>
      <dsp:spPr>
        <a:xfrm>
          <a:off x="4134321" y="3909460"/>
          <a:ext cx="903728" cy="451864"/>
        </a:xfrm>
        <a:prstGeom prst="rect">
          <a:avLst/>
        </a:prstGeom>
        <a:solidFill>
          <a:srgbClr val="FFFF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نمونه ها</a:t>
          </a:r>
          <a:endParaRPr lang="en-US" sz="1600" kern="1200" dirty="0">
            <a:solidFill>
              <a:schemeClr val="tx1"/>
            </a:solidFill>
            <a:cs typeface="B Titr" panose="00000700000000000000" pitchFamily="2" charset="-78"/>
          </a:endParaRPr>
        </a:p>
      </dsp:txBody>
      <dsp:txXfrm>
        <a:off x="4134321" y="3909460"/>
        <a:ext cx="903728" cy="451864"/>
      </dsp:txXfrm>
    </dsp:sp>
    <dsp:sp modelId="{6A096905-9CA4-4C8C-AFD0-D70FE8FFC39A}">
      <dsp:nvSpPr>
        <dsp:cNvPr id="0" name=""/>
        <dsp:cNvSpPr/>
      </dsp:nvSpPr>
      <dsp:spPr>
        <a:xfrm>
          <a:off x="4834258" y="1902857"/>
          <a:ext cx="408177" cy="199773"/>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cs typeface="B Titr" panose="00000700000000000000" pitchFamily="2" charset="-78"/>
            </a:rPr>
            <a:t>منافع</a:t>
          </a:r>
          <a:endParaRPr lang="en-US" sz="900" kern="1200" dirty="0">
            <a:solidFill>
              <a:schemeClr val="tx1"/>
            </a:solidFill>
            <a:cs typeface="B Titr" panose="00000700000000000000" pitchFamily="2" charset="-78"/>
          </a:endParaRPr>
        </a:p>
      </dsp:txBody>
      <dsp:txXfrm>
        <a:off x="4834258" y="1902857"/>
        <a:ext cx="408177" cy="19977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0AD86-A574-40E2-811A-0155D034682E}">
      <dsp:nvSpPr>
        <dsp:cNvPr id="0" name=""/>
        <dsp:cNvSpPr/>
      </dsp:nvSpPr>
      <dsp:spPr>
        <a:xfrm>
          <a:off x="4567749" y="1902857"/>
          <a:ext cx="470598" cy="213591"/>
        </a:xfrm>
        <a:custGeom>
          <a:avLst/>
          <a:gdLst/>
          <a:ahLst/>
          <a:cxnLst/>
          <a:rect l="0" t="0" r="0" b="0"/>
          <a:pathLst>
            <a:path>
              <a:moveTo>
                <a:pt x="0" y="213591"/>
              </a:moveTo>
              <a:lnTo>
                <a:pt x="470598"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A1C841-3AC5-4812-88ED-B06D7F815F09}">
      <dsp:nvSpPr>
        <dsp:cNvPr id="0" name=""/>
        <dsp:cNvSpPr/>
      </dsp:nvSpPr>
      <dsp:spPr>
        <a:xfrm>
          <a:off x="4088601" y="3790050"/>
          <a:ext cx="91440" cy="345341"/>
        </a:xfrm>
        <a:custGeom>
          <a:avLst/>
          <a:gdLst/>
          <a:ahLst/>
          <a:cxnLst/>
          <a:rect l="0" t="0" r="0" b="0"/>
          <a:pathLst>
            <a:path>
              <a:moveTo>
                <a:pt x="127136" y="0"/>
              </a:moveTo>
              <a:lnTo>
                <a:pt x="45720" y="34534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B3ADAB-5D55-4677-BFF6-27AFF3E1DA6F}">
      <dsp:nvSpPr>
        <dsp:cNvPr id="0" name=""/>
        <dsp:cNvSpPr/>
      </dsp:nvSpPr>
      <dsp:spPr>
        <a:xfrm>
          <a:off x="4519779" y="3236372"/>
          <a:ext cx="91440" cy="101814"/>
        </a:xfrm>
        <a:custGeom>
          <a:avLst/>
          <a:gdLst/>
          <a:ahLst/>
          <a:cxnLst/>
          <a:rect l="0" t="0" r="0" b="0"/>
          <a:pathLst>
            <a:path>
              <a:moveTo>
                <a:pt x="45720" y="0"/>
              </a:moveTo>
              <a:lnTo>
                <a:pt x="45720" y="6922"/>
              </a:lnTo>
              <a:lnTo>
                <a:pt x="57450" y="6922"/>
              </a:lnTo>
              <a:lnTo>
                <a:pt x="57450" y="10181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3F4C50-4436-47DE-AF21-D342B2399602}">
      <dsp:nvSpPr>
        <dsp:cNvPr id="0" name=""/>
        <dsp:cNvSpPr/>
      </dsp:nvSpPr>
      <dsp:spPr>
        <a:xfrm>
          <a:off x="4519779" y="2677669"/>
          <a:ext cx="91440" cy="106838"/>
        </a:xfrm>
        <a:custGeom>
          <a:avLst/>
          <a:gdLst/>
          <a:ahLst/>
          <a:cxnLst/>
          <a:rect l="0" t="0" r="0" b="0"/>
          <a:pathLst>
            <a:path>
              <a:moveTo>
                <a:pt x="48657" y="0"/>
              </a:moveTo>
              <a:lnTo>
                <a:pt x="48657" y="11947"/>
              </a:lnTo>
              <a:lnTo>
                <a:pt x="45720" y="11947"/>
              </a:lnTo>
              <a:lnTo>
                <a:pt x="45720" y="10683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6FE21B-5573-4BBF-A262-9925E88E6771}">
      <dsp:nvSpPr>
        <dsp:cNvPr id="0" name=""/>
        <dsp:cNvSpPr/>
      </dsp:nvSpPr>
      <dsp:spPr>
        <a:xfrm>
          <a:off x="4522029" y="2116449"/>
          <a:ext cx="91440" cy="109355"/>
        </a:xfrm>
        <a:custGeom>
          <a:avLst/>
          <a:gdLst/>
          <a:ahLst/>
          <a:cxnLst/>
          <a:rect l="0" t="0" r="0" b="0"/>
          <a:pathLst>
            <a:path>
              <a:moveTo>
                <a:pt x="45720" y="0"/>
              </a:moveTo>
              <a:lnTo>
                <a:pt x="45720" y="14464"/>
              </a:lnTo>
              <a:lnTo>
                <a:pt x="46406" y="14464"/>
              </a:lnTo>
              <a:lnTo>
                <a:pt x="46406" y="10935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AFFA76-1BB5-4ACD-9922-BB0BB297EF66}">
      <dsp:nvSpPr>
        <dsp:cNvPr id="0" name=""/>
        <dsp:cNvSpPr/>
      </dsp:nvSpPr>
      <dsp:spPr>
        <a:xfrm>
          <a:off x="4091565" y="1912478"/>
          <a:ext cx="476183" cy="203971"/>
        </a:xfrm>
        <a:custGeom>
          <a:avLst/>
          <a:gdLst/>
          <a:ahLst/>
          <a:cxnLst/>
          <a:rect l="0" t="0" r="0" b="0"/>
          <a:pathLst>
            <a:path>
              <a:moveTo>
                <a:pt x="476183" y="203971"/>
              </a:moveTo>
              <a:lnTo>
                <a:pt x="0"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3DFD63-E907-4C73-B01B-DED6229F22AF}">
      <dsp:nvSpPr>
        <dsp:cNvPr id="0" name=""/>
        <dsp:cNvSpPr/>
      </dsp:nvSpPr>
      <dsp:spPr>
        <a:xfrm>
          <a:off x="4518875" y="1744940"/>
          <a:ext cx="91440" cy="150769"/>
        </a:xfrm>
        <a:custGeom>
          <a:avLst/>
          <a:gdLst/>
          <a:ahLst/>
          <a:cxnLst/>
          <a:rect l="0" t="0" r="0" b="0"/>
          <a:pathLst>
            <a:path>
              <a:moveTo>
                <a:pt x="45720" y="0"/>
              </a:moveTo>
              <a:lnTo>
                <a:pt x="45720" y="55877"/>
              </a:lnTo>
              <a:lnTo>
                <a:pt x="48874" y="55877"/>
              </a:lnTo>
              <a:lnTo>
                <a:pt x="48874" y="15076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74B01B-7088-4A33-8303-445D6CC28277}">
      <dsp:nvSpPr>
        <dsp:cNvPr id="0" name=""/>
        <dsp:cNvSpPr/>
      </dsp:nvSpPr>
      <dsp:spPr>
        <a:xfrm>
          <a:off x="4518468" y="1094007"/>
          <a:ext cx="91440" cy="199068"/>
        </a:xfrm>
        <a:custGeom>
          <a:avLst/>
          <a:gdLst/>
          <a:ahLst/>
          <a:cxnLst/>
          <a:rect l="0" t="0" r="0" b="0"/>
          <a:pathLst>
            <a:path>
              <a:moveTo>
                <a:pt x="45720" y="0"/>
              </a:moveTo>
              <a:lnTo>
                <a:pt x="45720" y="104177"/>
              </a:lnTo>
              <a:lnTo>
                <a:pt x="46126" y="104177"/>
              </a:lnTo>
              <a:lnTo>
                <a:pt x="46126" y="199068"/>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1FAA40-658F-40AE-886D-668F6A84496F}">
      <dsp:nvSpPr>
        <dsp:cNvPr id="0" name=""/>
        <dsp:cNvSpPr/>
      </dsp:nvSpPr>
      <dsp:spPr>
        <a:xfrm>
          <a:off x="4517203" y="452780"/>
          <a:ext cx="91440" cy="189362"/>
        </a:xfrm>
        <a:custGeom>
          <a:avLst/>
          <a:gdLst/>
          <a:ahLst/>
          <a:cxnLst/>
          <a:rect l="0" t="0" r="0" b="0"/>
          <a:pathLst>
            <a:path>
              <a:moveTo>
                <a:pt x="45720" y="0"/>
              </a:moveTo>
              <a:lnTo>
                <a:pt x="45720" y="94471"/>
              </a:lnTo>
              <a:lnTo>
                <a:pt x="46985" y="94471"/>
              </a:lnTo>
              <a:lnTo>
                <a:pt x="46985" y="18936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0C6C9A-CAF6-4FE9-8ED2-DECEC25ED750}">
      <dsp:nvSpPr>
        <dsp:cNvPr id="0" name=""/>
        <dsp:cNvSpPr/>
      </dsp:nvSpPr>
      <dsp:spPr>
        <a:xfrm>
          <a:off x="4111059" y="916"/>
          <a:ext cx="903728" cy="451864"/>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برندینگ</a:t>
          </a:r>
          <a:endParaRPr lang="en-US" sz="1600" kern="1200" dirty="0">
            <a:solidFill>
              <a:schemeClr val="tx1"/>
            </a:solidFill>
            <a:cs typeface="B Titr" panose="00000700000000000000" pitchFamily="2" charset="-78"/>
          </a:endParaRPr>
        </a:p>
      </dsp:txBody>
      <dsp:txXfrm>
        <a:off x="4111059" y="916"/>
        <a:ext cx="903728" cy="451864"/>
      </dsp:txXfrm>
    </dsp:sp>
    <dsp:sp modelId="{CB0FD2B3-98E1-4C63-95F2-24D1480A7A61}">
      <dsp:nvSpPr>
        <dsp:cNvPr id="0" name=""/>
        <dsp:cNvSpPr/>
      </dsp:nvSpPr>
      <dsp:spPr>
        <a:xfrm>
          <a:off x="4112324" y="642143"/>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تعاریف </a:t>
          </a:r>
          <a:endParaRPr lang="en-US" sz="1000" kern="1200" dirty="0">
            <a:solidFill>
              <a:schemeClr val="tx1"/>
            </a:solidFill>
            <a:cs typeface="B Titr" panose="00000700000000000000" pitchFamily="2" charset="-78"/>
          </a:endParaRPr>
        </a:p>
      </dsp:txBody>
      <dsp:txXfrm>
        <a:off x="4112324" y="642143"/>
        <a:ext cx="903728" cy="451864"/>
      </dsp:txXfrm>
    </dsp:sp>
    <dsp:sp modelId="{A637139C-3F30-4B0C-8BC7-BB9F64FF8A5C}">
      <dsp:nvSpPr>
        <dsp:cNvPr id="0" name=""/>
        <dsp:cNvSpPr/>
      </dsp:nvSpPr>
      <dsp:spPr>
        <a:xfrm>
          <a:off x="4112731" y="1293076"/>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dirty="0" smtClean="0">
              <a:solidFill>
                <a:schemeClr val="tx1"/>
              </a:solidFill>
              <a:cs typeface="B Titr" panose="00000700000000000000" pitchFamily="2" charset="-78"/>
            </a:rPr>
            <a:t>مسیرتاریخی</a:t>
          </a:r>
          <a:endParaRPr lang="en-US" sz="1400" kern="1200" dirty="0">
            <a:solidFill>
              <a:schemeClr val="tx1"/>
            </a:solidFill>
            <a:cs typeface="B Titr" panose="00000700000000000000" pitchFamily="2" charset="-78"/>
          </a:endParaRPr>
        </a:p>
      </dsp:txBody>
      <dsp:txXfrm>
        <a:off x="4112731" y="1293076"/>
        <a:ext cx="903728" cy="451864"/>
      </dsp:txXfrm>
    </dsp:sp>
    <dsp:sp modelId="{92838054-8647-4A29-AE4D-9E1451370928}">
      <dsp:nvSpPr>
        <dsp:cNvPr id="0" name=""/>
        <dsp:cNvSpPr/>
      </dsp:nvSpPr>
      <dsp:spPr>
        <a:xfrm>
          <a:off x="4330425" y="1895709"/>
          <a:ext cx="474647" cy="220740"/>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fa-IR" sz="1050" kern="1200" dirty="0" smtClean="0">
              <a:solidFill>
                <a:schemeClr val="tx1"/>
              </a:solidFill>
              <a:cs typeface="B Titr" panose="00000700000000000000" pitchFamily="2" charset="-78"/>
            </a:rPr>
            <a:t>اهداف</a:t>
          </a:r>
          <a:endParaRPr lang="en-US" sz="1000" kern="1200" dirty="0">
            <a:solidFill>
              <a:schemeClr val="tx1"/>
            </a:solidFill>
            <a:cs typeface="B Titr" panose="00000700000000000000" pitchFamily="2" charset="-78"/>
          </a:endParaRPr>
        </a:p>
      </dsp:txBody>
      <dsp:txXfrm>
        <a:off x="4330425" y="1895709"/>
        <a:ext cx="474647" cy="220740"/>
      </dsp:txXfrm>
    </dsp:sp>
    <dsp:sp modelId="{2076E856-FB22-45E0-A1C3-22CD6EBEE187}">
      <dsp:nvSpPr>
        <dsp:cNvPr id="0" name=""/>
        <dsp:cNvSpPr/>
      </dsp:nvSpPr>
      <dsp:spPr>
        <a:xfrm>
          <a:off x="3884901" y="1912478"/>
          <a:ext cx="413329" cy="184916"/>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a-IR" sz="1000" kern="1200" dirty="0" smtClean="0">
              <a:solidFill>
                <a:schemeClr val="tx1"/>
              </a:solidFill>
              <a:cs typeface="B Titr" panose="00000700000000000000" pitchFamily="2" charset="-78"/>
            </a:rPr>
            <a:t>نظریه ها</a:t>
          </a:r>
          <a:endParaRPr lang="en-US" sz="1000" kern="1200" dirty="0">
            <a:solidFill>
              <a:schemeClr val="tx1"/>
            </a:solidFill>
            <a:cs typeface="B Titr" panose="00000700000000000000" pitchFamily="2" charset="-78"/>
          </a:endParaRPr>
        </a:p>
      </dsp:txBody>
      <dsp:txXfrm>
        <a:off x="3884901" y="1912478"/>
        <a:ext cx="413329" cy="184916"/>
      </dsp:txXfrm>
    </dsp:sp>
    <dsp:sp modelId="{A1FB83BE-5776-4010-A7A6-7F3F4E731814}">
      <dsp:nvSpPr>
        <dsp:cNvPr id="0" name=""/>
        <dsp:cNvSpPr/>
      </dsp:nvSpPr>
      <dsp:spPr>
        <a:xfrm>
          <a:off x="4116572" y="2225805"/>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مولفه ها</a:t>
          </a:r>
          <a:endParaRPr lang="en-US" sz="1600" kern="1200" dirty="0">
            <a:solidFill>
              <a:schemeClr val="tx1"/>
            </a:solidFill>
            <a:cs typeface="B Titr" panose="00000700000000000000" pitchFamily="2" charset="-78"/>
          </a:endParaRPr>
        </a:p>
      </dsp:txBody>
      <dsp:txXfrm>
        <a:off x="4116572" y="2225805"/>
        <a:ext cx="903728" cy="451864"/>
      </dsp:txXfrm>
    </dsp:sp>
    <dsp:sp modelId="{4F536BCA-E3AE-4A22-8BBB-E20DB7A2B3BC}">
      <dsp:nvSpPr>
        <dsp:cNvPr id="0" name=""/>
        <dsp:cNvSpPr/>
      </dsp:nvSpPr>
      <dsp:spPr>
        <a:xfrm>
          <a:off x="4113634" y="2784508"/>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Titr" panose="00000700000000000000" pitchFamily="2" charset="-78"/>
            </a:rPr>
            <a:t>ابعاد</a:t>
          </a:r>
          <a:endParaRPr lang="en-US" sz="1800" kern="1200" dirty="0">
            <a:solidFill>
              <a:schemeClr val="tx1"/>
            </a:solidFill>
            <a:cs typeface="B Titr" panose="00000700000000000000" pitchFamily="2" charset="-78"/>
          </a:endParaRPr>
        </a:p>
      </dsp:txBody>
      <dsp:txXfrm>
        <a:off x="4113634" y="2784508"/>
        <a:ext cx="903728" cy="451864"/>
      </dsp:txXfrm>
    </dsp:sp>
    <dsp:sp modelId="{2AF6B637-314B-4CDA-81B9-0566AD26FAED}">
      <dsp:nvSpPr>
        <dsp:cNvPr id="0" name=""/>
        <dsp:cNvSpPr/>
      </dsp:nvSpPr>
      <dsp:spPr>
        <a:xfrm>
          <a:off x="4125365" y="3338186"/>
          <a:ext cx="903728" cy="451864"/>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شاخص ها</a:t>
          </a:r>
          <a:endParaRPr lang="en-US" sz="1600" kern="1200" dirty="0">
            <a:solidFill>
              <a:schemeClr val="tx1"/>
            </a:solidFill>
            <a:cs typeface="B Titr" panose="00000700000000000000" pitchFamily="2" charset="-78"/>
          </a:endParaRPr>
        </a:p>
      </dsp:txBody>
      <dsp:txXfrm>
        <a:off x="4125365" y="3338186"/>
        <a:ext cx="903728" cy="451864"/>
      </dsp:txXfrm>
    </dsp:sp>
    <dsp:sp modelId="{6602648A-DCC2-438B-BFA7-C82CD52913EB}">
      <dsp:nvSpPr>
        <dsp:cNvPr id="0" name=""/>
        <dsp:cNvSpPr/>
      </dsp:nvSpPr>
      <dsp:spPr>
        <a:xfrm>
          <a:off x="4134321" y="3909460"/>
          <a:ext cx="903728" cy="451864"/>
        </a:xfrm>
        <a:prstGeom prst="rect">
          <a:avLst/>
        </a:prstGeom>
        <a:solidFill>
          <a:srgbClr val="FFFF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Titr" panose="00000700000000000000" pitchFamily="2" charset="-78"/>
            </a:rPr>
            <a:t>نمونه ها</a:t>
          </a:r>
          <a:endParaRPr lang="en-US" sz="1600" kern="1200" dirty="0">
            <a:solidFill>
              <a:schemeClr val="tx1"/>
            </a:solidFill>
            <a:cs typeface="B Titr" panose="00000700000000000000" pitchFamily="2" charset="-78"/>
          </a:endParaRPr>
        </a:p>
      </dsp:txBody>
      <dsp:txXfrm>
        <a:off x="4134321" y="3909460"/>
        <a:ext cx="903728" cy="451864"/>
      </dsp:txXfrm>
    </dsp:sp>
    <dsp:sp modelId="{6A096905-9CA4-4C8C-AFD0-D70FE8FFC39A}">
      <dsp:nvSpPr>
        <dsp:cNvPr id="0" name=""/>
        <dsp:cNvSpPr/>
      </dsp:nvSpPr>
      <dsp:spPr>
        <a:xfrm>
          <a:off x="4834258" y="1902857"/>
          <a:ext cx="408177" cy="199773"/>
        </a:xfrm>
        <a:prstGeom prst="rect">
          <a:avLst/>
        </a:prstGeom>
        <a:solidFill>
          <a:srgbClr val="FFC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cs typeface="B Titr" panose="00000700000000000000" pitchFamily="2" charset="-78"/>
            </a:rPr>
            <a:t>منافع</a:t>
          </a:r>
          <a:endParaRPr lang="en-US" sz="900" kern="1200" dirty="0">
            <a:solidFill>
              <a:schemeClr val="tx1"/>
            </a:solidFill>
            <a:cs typeface="B Titr" panose="00000700000000000000" pitchFamily="2" charset="-78"/>
          </a:endParaRPr>
        </a:p>
      </dsp:txBody>
      <dsp:txXfrm>
        <a:off x="4834258" y="1902857"/>
        <a:ext cx="408177" cy="19977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743B7C-89B3-40D6-A2AA-DC8377381F27}"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975333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743B7C-89B3-40D6-A2AA-DC8377381F27}"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3239612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743B7C-89B3-40D6-A2AA-DC8377381F27}"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228153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743B7C-89B3-40D6-A2AA-DC8377381F27}"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479052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743B7C-89B3-40D6-A2AA-DC8377381F27}"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387859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743B7C-89B3-40D6-A2AA-DC8377381F27}"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7874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743B7C-89B3-40D6-A2AA-DC8377381F27}" type="datetimeFigureOut">
              <a:rPr lang="en-US" smtClean="0"/>
              <a:t>10/26/2020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3870565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743B7C-89B3-40D6-A2AA-DC8377381F27}" type="datetimeFigureOut">
              <a:rPr lang="en-US" smtClean="0"/>
              <a:t>10/26/2020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1605330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743B7C-89B3-40D6-A2AA-DC8377381F27}" type="datetimeFigureOut">
              <a:rPr lang="en-US" smtClean="0"/>
              <a:t>10/26/2020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574453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743B7C-89B3-40D6-A2AA-DC8377381F27}"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3471815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743B7C-89B3-40D6-A2AA-DC8377381F27}"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BE20BD-0CA4-43BD-87B3-A0D1CEC14AB8}" type="slidenum">
              <a:rPr lang="en-US" smtClean="0"/>
              <a:t>‹#›</a:t>
            </a:fld>
            <a:endParaRPr lang="en-US"/>
          </a:p>
        </p:txBody>
      </p:sp>
    </p:spTree>
    <p:extLst>
      <p:ext uri="{BB962C8B-B14F-4D97-AF65-F5344CB8AC3E}">
        <p14:creationId xmlns:p14="http://schemas.microsoft.com/office/powerpoint/2010/main" val="3649286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743B7C-89B3-40D6-A2AA-DC8377381F27}" type="datetimeFigureOut">
              <a:rPr lang="en-US" smtClean="0"/>
              <a:t>10/26/2020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BE20BD-0CA4-43BD-87B3-A0D1CEC14AB8}" type="slidenum">
              <a:rPr lang="en-US" smtClean="0"/>
              <a:t>‹#›</a:t>
            </a:fld>
            <a:endParaRPr lang="en-US"/>
          </a:p>
        </p:txBody>
      </p:sp>
    </p:spTree>
    <p:extLst>
      <p:ext uri="{BB962C8B-B14F-4D97-AF65-F5344CB8AC3E}">
        <p14:creationId xmlns:p14="http://schemas.microsoft.com/office/powerpoint/2010/main" val="453240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21.xml"/><Relationship Id="rId13" Type="http://schemas.openxmlformats.org/officeDocument/2006/relationships/diagramLayout" Target="../diagrams/layout22.xml"/><Relationship Id="rId3" Type="http://schemas.openxmlformats.org/officeDocument/2006/relationships/diagramLayout" Target="../diagrams/layout20.xml"/><Relationship Id="rId7" Type="http://schemas.openxmlformats.org/officeDocument/2006/relationships/diagramData" Target="../diagrams/data21.xml"/><Relationship Id="rId12" Type="http://schemas.openxmlformats.org/officeDocument/2006/relationships/diagramData" Target="../diagrams/data22.xml"/><Relationship Id="rId2" Type="http://schemas.openxmlformats.org/officeDocument/2006/relationships/diagramData" Target="../diagrams/data20.xml"/><Relationship Id="rId16" Type="http://schemas.microsoft.com/office/2007/relationships/diagramDrawing" Target="../diagrams/drawing22.xml"/><Relationship Id="rId1" Type="http://schemas.openxmlformats.org/officeDocument/2006/relationships/slideLayout" Target="../slideLayouts/slideLayout2.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5" Type="http://schemas.openxmlformats.org/officeDocument/2006/relationships/diagramColors" Target="../diagrams/colors22.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 Id="rId14" Type="http://schemas.openxmlformats.org/officeDocument/2006/relationships/diagramQuickStyle" Target="../diagrams/quickStyle2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35.xml"/><Relationship Id="rId3" Type="http://schemas.openxmlformats.org/officeDocument/2006/relationships/diagramLayout" Target="../diagrams/layout34.xml"/><Relationship Id="rId7" Type="http://schemas.openxmlformats.org/officeDocument/2006/relationships/diagramData" Target="../diagrams/data35.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0" Type="http://schemas.openxmlformats.org/officeDocument/2006/relationships/diagramColors" Target="../diagrams/colors35.xml"/><Relationship Id="rId4" Type="http://schemas.openxmlformats.org/officeDocument/2006/relationships/diagramQuickStyle" Target="../diagrams/quickStyle34.xml"/><Relationship Id="rId9" Type="http://schemas.openxmlformats.org/officeDocument/2006/relationships/diagramQuickStyle" Target="../diagrams/quickStyle3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2.xml"/><Relationship Id="rId6" Type="http://schemas.microsoft.com/office/2007/relationships/diagramDrawing" Target="../diagrams/drawing47.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2.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2.xml"/><Relationship Id="rId6" Type="http://schemas.microsoft.com/office/2007/relationships/diagramDrawing" Target="../diagrams/drawing49.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2.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2.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2.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3.xml"/><Relationship Id="rId2" Type="http://schemas.openxmlformats.org/officeDocument/2006/relationships/diagramData" Target="../diagrams/data53.xml"/><Relationship Id="rId1" Type="http://schemas.openxmlformats.org/officeDocument/2006/relationships/slideLayout" Target="../slideLayouts/slideLayout2.xml"/><Relationship Id="rId6" Type="http://schemas.microsoft.com/office/2007/relationships/diagramDrawing" Target="../diagrams/drawing53.xml"/><Relationship Id="rId5" Type="http://schemas.openxmlformats.org/officeDocument/2006/relationships/diagramColors" Target="../diagrams/colors53.xml"/><Relationship Id="rId4" Type="http://schemas.openxmlformats.org/officeDocument/2006/relationships/diagramQuickStyle" Target="../diagrams/quickStyle53.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54.xml"/><Relationship Id="rId2" Type="http://schemas.openxmlformats.org/officeDocument/2006/relationships/diagramData" Target="../diagrams/data54.xml"/><Relationship Id="rId1" Type="http://schemas.openxmlformats.org/officeDocument/2006/relationships/slideLayout" Target="../slideLayouts/slideLayout2.xml"/><Relationship Id="rId6" Type="http://schemas.microsoft.com/office/2007/relationships/diagramDrawing" Target="../diagrams/drawing54.xml"/><Relationship Id="rId5" Type="http://schemas.openxmlformats.org/officeDocument/2006/relationships/diagramColors" Target="../diagrams/colors54.xml"/><Relationship Id="rId4" Type="http://schemas.openxmlformats.org/officeDocument/2006/relationships/diagramQuickStyle" Target="../diagrams/quickStyle5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55.xml"/><Relationship Id="rId2" Type="http://schemas.openxmlformats.org/officeDocument/2006/relationships/diagramData" Target="../diagrams/data55.xml"/><Relationship Id="rId1" Type="http://schemas.openxmlformats.org/officeDocument/2006/relationships/slideLayout" Target="../slideLayouts/slideLayout2.xml"/><Relationship Id="rId6" Type="http://schemas.microsoft.com/office/2007/relationships/diagramDrawing" Target="../diagrams/drawing55.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6.xml"/><Relationship Id="rId2" Type="http://schemas.openxmlformats.org/officeDocument/2006/relationships/diagramData" Target="../diagrams/data56.xml"/><Relationship Id="rId1" Type="http://schemas.openxmlformats.org/officeDocument/2006/relationships/slideLayout" Target="../slideLayouts/slideLayout2.xml"/><Relationship Id="rId6" Type="http://schemas.microsoft.com/office/2007/relationships/diagramDrawing" Target="../diagrams/drawing56.xml"/><Relationship Id="rId5" Type="http://schemas.openxmlformats.org/officeDocument/2006/relationships/diagramColors" Target="../diagrams/colors56.xml"/><Relationship Id="rId4" Type="http://schemas.openxmlformats.org/officeDocument/2006/relationships/diagramQuickStyle" Target="../diagrams/quickStyle5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57.xml"/><Relationship Id="rId2" Type="http://schemas.openxmlformats.org/officeDocument/2006/relationships/diagramData" Target="../diagrams/data57.xml"/><Relationship Id="rId1" Type="http://schemas.openxmlformats.org/officeDocument/2006/relationships/slideLayout" Target="../slideLayouts/slideLayout2.xml"/><Relationship Id="rId6" Type="http://schemas.microsoft.com/office/2007/relationships/diagramDrawing" Target="../diagrams/drawing57.xml"/><Relationship Id="rId5" Type="http://schemas.openxmlformats.org/officeDocument/2006/relationships/diagramColors" Target="../diagrams/colors57.xml"/><Relationship Id="rId4" Type="http://schemas.openxmlformats.org/officeDocument/2006/relationships/diagramQuickStyle" Target="../diagrams/quickStyle57.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58.xml"/><Relationship Id="rId2" Type="http://schemas.openxmlformats.org/officeDocument/2006/relationships/diagramData" Target="../diagrams/data58.xml"/><Relationship Id="rId1" Type="http://schemas.openxmlformats.org/officeDocument/2006/relationships/slideLayout" Target="../slideLayouts/slideLayout2.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59.xml"/><Relationship Id="rId2" Type="http://schemas.openxmlformats.org/officeDocument/2006/relationships/diagramData" Target="../diagrams/data59.xml"/><Relationship Id="rId1" Type="http://schemas.openxmlformats.org/officeDocument/2006/relationships/slideLayout" Target="../slideLayouts/slideLayout2.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60.xml"/><Relationship Id="rId2" Type="http://schemas.openxmlformats.org/officeDocument/2006/relationships/diagramData" Target="../diagrams/data60.xml"/><Relationship Id="rId1" Type="http://schemas.openxmlformats.org/officeDocument/2006/relationships/slideLayout" Target="../slideLayouts/slideLayout2.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latin typeface="IREntezar" panose="02000503000000020002" pitchFamily="2" charset="-78"/>
                <a:cs typeface="IREntezar" panose="02000503000000020002" pitchFamily="2" charset="-78"/>
              </a:rPr>
              <a:t>برندینگ و مارکتینگ شهری در </a:t>
            </a:r>
            <a:br>
              <a:rPr lang="fa-IR" dirty="0" smtClean="0">
                <a:latin typeface="IREntezar" panose="02000503000000020002" pitchFamily="2" charset="-78"/>
                <a:cs typeface="IREntezar" panose="02000503000000020002" pitchFamily="2" charset="-78"/>
              </a:rPr>
            </a:br>
            <a:r>
              <a:rPr lang="fa-IR" dirty="0" smtClean="0">
                <a:latin typeface="IREntezar" panose="02000503000000020002" pitchFamily="2" charset="-78"/>
                <a:cs typeface="IREntezar" panose="02000503000000020002" pitchFamily="2" charset="-78"/>
              </a:rPr>
              <a:t>مدیریت شهری</a:t>
            </a:r>
            <a:endParaRPr lang="en-US" dirty="0">
              <a:latin typeface="IREntezar" panose="02000503000000020002" pitchFamily="2" charset="-78"/>
              <a:cs typeface="IREntezar" panose="02000503000000020002" pitchFamily="2" charset="-78"/>
            </a:endParaRPr>
          </a:p>
        </p:txBody>
      </p:sp>
    </p:spTree>
    <p:extLst>
      <p:ext uri="{BB962C8B-B14F-4D97-AF65-F5344CB8AC3E}">
        <p14:creationId xmlns:p14="http://schemas.microsoft.com/office/powerpoint/2010/main" val="6362212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9" y="392421"/>
            <a:ext cx="10084557" cy="1325563"/>
          </a:xfrm>
        </p:spPr>
        <p:txBody>
          <a:bodyPr>
            <a:normAutofit fontScale="90000"/>
          </a:bodyPr>
          <a:lstStyle/>
          <a:p>
            <a:pPr algn="r" rtl="1"/>
            <a:r>
              <a:rPr lang="fa-IR" dirty="0">
                <a:cs typeface="B Tabassom" panose="00000400000000000000" pitchFamily="2" charset="-78"/>
              </a:rPr>
              <a:t>منافع مشتریان خارجی </a:t>
            </a:r>
            <a:r>
              <a:rPr lang="en-US" dirty="0" smtClean="0">
                <a:cs typeface="B Tabassom" panose="00000400000000000000" pitchFamily="2" charset="-78"/>
              </a:rPr>
              <a:t>)</a:t>
            </a:r>
            <a:r>
              <a:rPr lang="fa-IR" dirty="0" smtClean="0">
                <a:cs typeface="B Tabassom" panose="00000400000000000000" pitchFamily="2" charset="-78"/>
              </a:rPr>
              <a:t>بازدیدکنندگان </a:t>
            </a:r>
            <a:r>
              <a:rPr lang="fa-IR" dirty="0">
                <a:cs typeface="B Tabassom" panose="00000400000000000000" pitchFamily="2" charset="-78"/>
              </a:rPr>
              <a:t>و کسانیکه به دنبال تغییر محل </a:t>
            </a:r>
            <a:r>
              <a:rPr lang="fa-IR" dirty="0" smtClean="0">
                <a:cs typeface="B Tabassom" panose="00000400000000000000" pitchFamily="2" charset="-78"/>
              </a:rPr>
              <a:t>هستند</a:t>
            </a:r>
            <a:r>
              <a:rPr lang="en-US" dirty="0" smtClean="0">
                <a:cs typeface="B Tabassom" panose="00000400000000000000" pitchFamily="2" charset="-78"/>
              </a:rPr>
              <a:t>(</a:t>
            </a:r>
            <a:r>
              <a:rPr lang="fa-IR" dirty="0">
                <a:cs typeface="B Tabassom" panose="00000400000000000000" pitchFamily="2" charset="-78"/>
              </a:rPr>
              <a:t/>
            </a:r>
            <a:br>
              <a:rPr lang="fa-IR" dirty="0">
                <a:cs typeface="B Tabassom" panose="00000400000000000000" pitchFamily="2" charset="-78"/>
              </a:rPr>
            </a:br>
            <a:endParaRPr lang="en-US" dirty="0">
              <a:cs typeface="B Tabassom" panose="00000400000000000000" pitchFamily="2" charset="-78"/>
            </a:endParaRPr>
          </a:p>
        </p:txBody>
      </p:sp>
      <p:sp>
        <p:nvSpPr>
          <p:cNvPr id="3" name="Content Placeholder 2"/>
          <p:cNvSpPr>
            <a:spLocks noGrp="1"/>
          </p:cNvSpPr>
          <p:nvPr>
            <p:ph idx="1"/>
          </p:nvPr>
        </p:nvSpPr>
        <p:spPr>
          <a:xfrm>
            <a:off x="1774209" y="1852920"/>
            <a:ext cx="10084557" cy="4351338"/>
          </a:xfrm>
        </p:spPr>
        <p:txBody>
          <a:bodyPr>
            <a:normAutofit/>
          </a:bodyPr>
          <a:lstStyle/>
          <a:p>
            <a:pPr marL="0" indent="0" algn="r" rtl="1">
              <a:buNone/>
            </a:pPr>
            <a:r>
              <a:rPr lang="fa-IR" dirty="0" smtClean="0">
                <a:cs typeface="B Tabassom" panose="00000400000000000000" pitchFamily="2" charset="-78"/>
              </a:rPr>
              <a:t>1</a:t>
            </a:r>
            <a:r>
              <a:rPr lang="fa-IR" dirty="0">
                <a:cs typeface="B Tabassom" panose="00000400000000000000" pitchFamily="2" charset="-78"/>
              </a:rPr>
              <a:t>. از طریق افزایش اعتماد و کاهش عدماطمینان در تصمیمگیری موجب آرامش ذهنی آنان</a:t>
            </a:r>
          </a:p>
          <a:p>
            <a:pPr marL="0" indent="0" algn="r" rtl="1">
              <a:buNone/>
            </a:pPr>
            <a:r>
              <a:rPr lang="fa-IR" dirty="0">
                <a:cs typeface="B Tabassom" panose="00000400000000000000" pitchFamily="2" charset="-78"/>
              </a:rPr>
              <a:t>میشود؛</a:t>
            </a:r>
          </a:p>
          <a:p>
            <a:pPr marL="0" indent="0" algn="r" rtl="1">
              <a:buNone/>
            </a:pPr>
            <a:r>
              <a:rPr lang="fa-IR" dirty="0">
                <a:cs typeface="B Tabassom" panose="00000400000000000000" pitchFamily="2" charset="-78"/>
              </a:rPr>
              <a:t>2. نقطه تفاوت شفاف و ارزشمند در ذهن مشتری ایجاد میکند؛</a:t>
            </a:r>
          </a:p>
          <a:p>
            <a:pPr marL="0" indent="0" algn="r" rtl="1">
              <a:buNone/>
            </a:pPr>
            <a:r>
              <a:rPr lang="fa-IR" dirty="0">
                <a:cs typeface="B Tabassom" panose="00000400000000000000" pitchFamily="2" charset="-78"/>
              </a:rPr>
              <a:t>3. موجب اندوختن وقت و هزینه به منظور یافتن گزینههای مختلف میشود؛</a:t>
            </a:r>
          </a:p>
          <a:p>
            <a:pPr marL="0" indent="0" algn="r" rtl="1">
              <a:buNone/>
            </a:pPr>
            <a:r>
              <a:rPr lang="fa-IR" dirty="0">
                <a:cs typeface="B Tabassom" panose="00000400000000000000" pitchFamily="2" charset="-78"/>
              </a:rPr>
              <a:t>1. موجب تقویت وابستگی مشتری با مکان میشود؛</a:t>
            </a:r>
          </a:p>
          <a:p>
            <a:pPr marL="0" indent="0" algn="r" rtl="1">
              <a:buNone/>
            </a:pPr>
            <a:r>
              <a:rPr lang="fa-IR" dirty="0">
                <a:cs typeface="B Tabassom" panose="00000400000000000000" pitchFamily="2" charset="-78"/>
              </a:rPr>
              <a:t>5. با خواستها و نیازهای مشتریان ارتباط برقرار میکند و منافع دارای ارزش افزوده ارائه</a:t>
            </a:r>
          </a:p>
          <a:p>
            <a:pPr marL="0" indent="0" algn="r" rtl="1">
              <a:buNone/>
            </a:pPr>
            <a:r>
              <a:rPr lang="fa-IR" dirty="0">
                <a:cs typeface="B Tabassom" panose="00000400000000000000" pitchFamily="2" charset="-78"/>
              </a:rPr>
              <a:t>می نماید</a:t>
            </a:r>
            <a:r>
              <a:rPr lang="fa-IR" dirty="0" smtClean="0">
                <a:cs typeface="B Tabassom" panose="00000400000000000000" pitchFamily="2" charset="-78"/>
              </a:rPr>
              <a:t>.</a:t>
            </a:r>
            <a:endParaRPr lang="en-US" dirty="0">
              <a:cs typeface="B Tabassom" panose="00000400000000000000" pitchFamily="2" charset="-78"/>
            </a:endParaRPr>
          </a:p>
        </p:txBody>
      </p:sp>
      <p:graphicFrame>
        <p:nvGraphicFramePr>
          <p:cNvPr id="5" name="Content Placeholder 3"/>
          <p:cNvGraphicFramePr>
            <a:graphicFrameLocks/>
          </p:cNvGraphicFramePr>
          <p:nvPr>
            <p:extLst>
              <p:ext uri="{D42A27DB-BD31-4B8C-83A1-F6EECF244321}">
                <p14:modId xmlns:p14="http://schemas.microsoft.com/office/powerpoint/2010/main" val="222465362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497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1504" y="395785"/>
            <a:ext cx="10016320" cy="5753882"/>
          </a:xfrm>
        </p:spPr>
        <p:txBody>
          <a:bodyPr>
            <a:normAutofit/>
          </a:bodyPr>
          <a:lstStyle/>
          <a:p>
            <a:pPr marL="0" indent="0" algn="r">
              <a:buNone/>
            </a:pPr>
            <a:r>
              <a:rPr lang="fa-IR" dirty="0">
                <a:cs typeface="B Tabassom" panose="00000400000000000000" pitchFamily="2" charset="-78"/>
              </a:rPr>
              <a:t>بنابراین برند شهری نه فقط در پی جذب گردشگران و سرمایه گذاران خارجی ست بلکه تامین منافع ذی نفعان شهری را نیز، به کمک بازاریابی و فروش کالاها و خدمات محلی، مد نظر دارد. به عبارتی دیگر استراتژیهای برندینگ شهری از دو وجه داخلی و خارجی مورد توجه قرار می گیرد. این مفاهیم به ویژه در عصر جهانی شدن که شهرها به طور گسترده ای منابع خود را به برند سازی و بازاریابی اماکن ویژه اختصاص می دهند نمود بیشتری پیدا می کند. مفهوم مدیریت برند شهری در واقع فرآیندی یکپارچه و سیستمی ست که نیازمند ثبات و همبستگی در رویکردها، استانداردها و عملیات است</a:t>
            </a:r>
            <a:r>
              <a:rPr lang="en-US" dirty="0">
                <a:cs typeface="B Tabassom" panose="00000400000000000000" pitchFamily="2" charset="-78"/>
              </a:rPr>
              <a:t>.</a:t>
            </a:r>
          </a:p>
          <a:p>
            <a:pPr marL="0" indent="0" algn="r">
              <a:buNone/>
            </a:pPr>
            <a:r>
              <a:rPr lang="fa-IR" dirty="0" smtClean="0">
                <a:cs typeface="B Tabassom" panose="00000400000000000000" pitchFamily="2" charset="-78"/>
              </a:rPr>
              <a:t>به </a:t>
            </a:r>
            <a:r>
              <a:rPr lang="fa-IR" dirty="0">
                <a:cs typeface="B Tabassom" panose="00000400000000000000" pitchFamily="2" charset="-78"/>
              </a:rPr>
              <a:t>طور خلاصه مي تواند گفت آنچه در گذار سياستگذاری شهري روي داده است اين است كه خط مشي هاي شهري توسط كنش هاي شهر-دولت هدايت نمي شود، بلكه در رويكرد كارافريني گرايي، شهرها همچون كسب و كار اداره مي شوند و فعاليتهايي نظير ريسك پذيري، ابتكار و نوآوري، تبليغ و ايجاد انگيزه مالي، كه زماني در حوزه كسب و كار شناخته مي شدند در حكمراني محلي نيز نفوذ كرده اند. به كارگيري بازاريابي، پيامد طبيعيِ حكمراني كارآفرينانه است. اين تجربه به همراه توسعه رشته بازاريابي كه منجر به ظهور بازاريابي اجتماعي و غير انتفاعي شد، بستر تئوري بازاريابي مكان را فراهم نمود</a:t>
            </a:r>
            <a:r>
              <a:rPr lang="en-US" dirty="0">
                <a:cs typeface="B Tabassom" panose="00000400000000000000" pitchFamily="2" charset="-78"/>
              </a:rPr>
              <a:t>.</a:t>
            </a:r>
            <a:endParaRPr lang="fa-IR" dirty="0">
              <a:cs typeface="B Tabassom" panose="00000400000000000000" pitchFamily="2" charset="-78"/>
            </a:endParaRP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22465362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995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6912" y="365125"/>
            <a:ext cx="10139149" cy="1325563"/>
          </a:xfrm>
        </p:spPr>
        <p:txBody>
          <a:bodyPr/>
          <a:lstStyle/>
          <a:p>
            <a:pPr algn="r" rtl="1"/>
            <a:r>
              <a:rPr lang="fa-IR" b="1" dirty="0">
                <a:cs typeface="B Tabassom" panose="00000400000000000000" pitchFamily="2" charset="-78"/>
              </a:rPr>
              <a:t>هویت </a:t>
            </a:r>
            <a:r>
              <a:rPr lang="fa-IR" b="1" dirty="0" smtClean="0">
                <a:cs typeface="B Tabassom" panose="00000400000000000000" pitchFamily="2" charset="-78"/>
              </a:rPr>
              <a:t>و برند </a:t>
            </a:r>
            <a:r>
              <a:rPr lang="fa-IR" b="1" dirty="0">
                <a:cs typeface="B Tabassom" panose="00000400000000000000" pitchFamily="2" charset="-78"/>
              </a:rPr>
              <a:t>شهری را میتوان برایند چندین مولفه دانست</a:t>
            </a:r>
            <a:endParaRPr lang="en-US" dirty="0">
              <a:cs typeface="B Tabassom" panose="00000400000000000000" pitchFamily="2" charset="-78"/>
            </a:endParaRPr>
          </a:p>
        </p:txBody>
      </p:sp>
      <p:sp>
        <p:nvSpPr>
          <p:cNvPr id="3" name="Content Placeholder 2"/>
          <p:cNvSpPr>
            <a:spLocks noGrp="1"/>
          </p:cNvSpPr>
          <p:nvPr>
            <p:ph idx="1"/>
          </p:nvPr>
        </p:nvSpPr>
        <p:spPr>
          <a:xfrm>
            <a:off x="1746911" y="1555845"/>
            <a:ext cx="10139149" cy="4621118"/>
          </a:xfrm>
        </p:spPr>
        <p:txBody>
          <a:bodyPr>
            <a:normAutofit lnSpcReduction="10000"/>
          </a:bodyPr>
          <a:lstStyle/>
          <a:p>
            <a:pPr marL="0" indent="0" algn="r" rtl="1">
              <a:buNone/>
            </a:pPr>
            <a:r>
              <a:rPr lang="fa-IR" dirty="0" smtClean="0">
                <a:cs typeface="B Tabassom" panose="00000400000000000000" pitchFamily="2" charset="-78"/>
              </a:rPr>
              <a:t>1-</a:t>
            </a:r>
            <a:r>
              <a:rPr lang="fa-IR" dirty="0">
                <a:cs typeface="B Tabassom" panose="00000400000000000000" pitchFamily="2" charset="-78"/>
              </a:rPr>
              <a:t> </a:t>
            </a:r>
            <a:r>
              <a:rPr lang="fa-IR" b="1" dirty="0" smtClean="0">
                <a:cs typeface="B Tabassom" panose="00000400000000000000" pitchFamily="2" charset="-78"/>
              </a:rPr>
              <a:t>هویت </a:t>
            </a:r>
            <a:r>
              <a:rPr lang="fa-IR" b="1" dirty="0">
                <a:cs typeface="B Tabassom" panose="00000400000000000000" pitchFamily="2" charset="-78"/>
              </a:rPr>
              <a:t>فرهنگی و اجتماعی</a:t>
            </a:r>
            <a:r>
              <a:rPr lang="fa-IR" dirty="0">
                <a:cs typeface="B Tabassom" panose="00000400000000000000" pitchFamily="2" charset="-78"/>
              </a:rPr>
              <a:t> که شامل مقولاتی نظیر خلق وخوی افراد جامعه و میزان باور و علاقه مندی که به محل سکونت خود دارند،سطح و میزان آموزش شهروندان، فرهنگ ترافیک ، میزان و درجه پذیرش سایر افراد و روحیه مهمان نوازی و .. میگردد.</a:t>
            </a:r>
            <a:endParaRPr lang="en-US" dirty="0">
              <a:cs typeface="B Tabassom" panose="00000400000000000000" pitchFamily="2" charset="-78"/>
            </a:endParaRPr>
          </a:p>
          <a:p>
            <a:pPr marL="0" indent="0" algn="r" rtl="1">
              <a:buNone/>
            </a:pPr>
            <a:r>
              <a:rPr lang="fa-IR" dirty="0" smtClean="0">
                <a:cs typeface="B Tabassom" panose="00000400000000000000" pitchFamily="2" charset="-78"/>
              </a:rPr>
              <a:t>2-</a:t>
            </a:r>
            <a:r>
              <a:rPr lang="fa-IR" b="1" dirty="0" smtClean="0">
                <a:cs typeface="B Tabassom" panose="00000400000000000000" pitchFamily="2" charset="-78"/>
              </a:rPr>
              <a:t>هویت </a:t>
            </a:r>
            <a:r>
              <a:rPr lang="fa-IR" b="1" dirty="0">
                <a:cs typeface="B Tabassom" panose="00000400000000000000" pitchFamily="2" charset="-78"/>
              </a:rPr>
              <a:t>اقتصادی</a:t>
            </a:r>
            <a:r>
              <a:rPr lang="fa-IR" dirty="0">
                <a:cs typeface="B Tabassom" panose="00000400000000000000" pitchFamily="2" charset="-78"/>
              </a:rPr>
              <a:t> که مواردی همچون توان سرمایه گذاری، ریسک های سرمایه گذاری داخلی و خارجی،وجود برند های خوش نام و پر آوازه در سطح ملی، میزان گردش سرمایه و وجود پتانسیل های سرمایه گذاری و .. در این گزینه تعریف میگردند.</a:t>
            </a:r>
            <a:endParaRPr lang="en-US" dirty="0">
              <a:cs typeface="B Tabassom" panose="00000400000000000000" pitchFamily="2" charset="-78"/>
            </a:endParaRPr>
          </a:p>
          <a:p>
            <a:pPr marL="0" indent="0" algn="r" rtl="1">
              <a:buNone/>
            </a:pPr>
            <a:r>
              <a:rPr lang="fa-IR" dirty="0" smtClean="0">
                <a:cs typeface="B Tabassom" panose="00000400000000000000" pitchFamily="2" charset="-78"/>
              </a:rPr>
              <a:t>3-</a:t>
            </a:r>
            <a:r>
              <a:rPr lang="fa-IR" b="1" dirty="0" smtClean="0">
                <a:cs typeface="B Tabassom" panose="00000400000000000000" pitchFamily="2" charset="-78"/>
              </a:rPr>
              <a:t>هویت </a:t>
            </a:r>
            <a:r>
              <a:rPr lang="fa-IR" b="1" dirty="0">
                <a:cs typeface="B Tabassom" panose="00000400000000000000" pitchFamily="2" charset="-78"/>
              </a:rPr>
              <a:t>جغرافیایی</a:t>
            </a:r>
            <a:r>
              <a:rPr lang="fa-IR" dirty="0">
                <a:cs typeface="B Tabassom" panose="00000400000000000000" pitchFamily="2" charset="-78"/>
              </a:rPr>
              <a:t> که شامل وجود منابع غنی آب، آب وهوای مناسب، پوشش های گیاهی و وجود جاذبه های طبیعی و تاریخی در محدوده اقلیم مورد نظر و .. میگردد.</a:t>
            </a:r>
            <a:endParaRPr lang="en-US" dirty="0">
              <a:cs typeface="B Tabassom" panose="00000400000000000000" pitchFamily="2" charset="-78"/>
            </a:endParaRPr>
          </a:p>
          <a:p>
            <a:pPr marL="0" indent="0" algn="r" rtl="1">
              <a:buNone/>
            </a:pPr>
            <a:r>
              <a:rPr lang="fa-IR" dirty="0" smtClean="0">
                <a:cs typeface="B Tabassom" panose="00000400000000000000" pitchFamily="2" charset="-78"/>
              </a:rPr>
              <a:t>4-</a:t>
            </a:r>
            <a:r>
              <a:rPr lang="fa-IR" b="1" dirty="0" smtClean="0">
                <a:cs typeface="B Tabassom" panose="00000400000000000000" pitchFamily="2" charset="-78"/>
              </a:rPr>
              <a:t>هویت </a:t>
            </a:r>
            <a:r>
              <a:rPr lang="fa-IR" b="1" dirty="0">
                <a:cs typeface="B Tabassom" panose="00000400000000000000" pitchFamily="2" charset="-78"/>
              </a:rPr>
              <a:t>سیاسی</a:t>
            </a:r>
            <a:r>
              <a:rPr lang="fa-IR" dirty="0">
                <a:cs typeface="B Tabassom" panose="00000400000000000000" pitchFamily="2" charset="-78"/>
              </a:rPr>
              <a:t> و توان مدیریتی که در این خصوص میتوان به مواردی از قبیل عدم وجود سیاست ها و باورهای محدود کننده، انجام برنامه ریزی زیر بنایی در حوزه اقتصاد شهری و جذب اعتبارات لازم در اینخصوص، وجود افراد خوش نام با سابقه اجرایی و مدیریتی در راس پست های کلیدی دولتی وخصوصی  و .. اشاره نمود.</a:t>
            </a: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983364017"/>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1067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13810494"/>
              </p:ext>
            </p:extLst>
          </p:nvPr>
        </p:nvGraphicFramePr>
        <p:xfrm>
          <a:off x="1343167" y="1074998"/>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240578742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37639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0838" y="1358900"/>
            <a:ext cx="10093658" cy="4736176"/>
          </a:xfrm>
        </p:spPr>
        <p:txBody>
          <a:bodyPr>
            <a:normAutofit/>
          </a:bodyPr>
          <a:lstStyle/>
          <a:p>
            <a:pPr marL="0" indent="0" algn="r" rtl="1">
              <a:buNone/>
            </a:pPr>
            <a:r>
              <a:rPr lang="fa-IR" dirty="0">
                <a:cs typeface="B Tabassom" panose="00000400000000000000" pitchFamily="2" charset="-78"/>
              </a:rPr>
              <a:t>کاتلر بین چهار استراتژی پایه ای ایجاد مزیت رقابتی در بهبود مکان </a:t>
            </a:r>
            <a:r>
              <a:rPr lang="fa-IR" dirty="0" smtClean="0">
                <a:cs typeface="B Tabassom" panose="00000400000000000000" pitchFamily="2" charset="-78"/>
              </a:rPr>
              <a:t>تمایز قائل </a:t>
            </a:r>
            <a:r>
              <a:rPr lang="fa-IR" dirty="0">
                <a:cs typeface="B Tabassom" panose="00000400000000000000" pitchFamily="2" charset="-78"/>
              </a:rPr>
              <a:t>می شود. آنها شامل موارد زیر هستند: طراحی )مکان به مثابه یک </a:t>
            </a:r>
            <a:r>
              <a:rPr lang="fa-IR" dirty="0" smtClean="0">
                <a:cs typeface="B Tabassom" panose="00000400000000000000" pitchFamily="2" charset="-78"/>
              </a:rPr>
              <a:t>ویژگی(زیرساختار) مکان </a:t>
            </a:r>
            <a:r>
              <a:rPr lang="fa-IR" dirty="0">
                <a:cs typeface="B Tabassom" panose="00000400000000000000" pitchFamily="2" charset="-78"/>
              </a:rPr>
              <a:t>به مثابه محیط ثابت(، خدمات پایه ای )مکان به مثابه تامینکننده </a:t>
            </a:r>
            <a:r>
              <a:rPr lang="fa-IR" dirty="0" smtClean="0">
                <a:cs typeface="B Tabassom" panose="00000400000000000000" pitchFamily="2" charset="-78"/>
              </a:rPr>
              <a:t>خدمات(و </a:t>
            </a:r>
            <a:r>
              <a:rPr lang="fa-IR" dirty="0">
                <a:cs typeface="B Tabassom" panose="00000400000000000000" pitchFamily="2" charset="-78"/>
              </a:rPr>
              <a:t>جذابیت </a:t>
            </a:r>
            <a:r>
              <a:rPr lang="fa-IR" dirty="0" smtClean="0">
                <a:cs typeface="B Tabassom" panose="00000400000000000000" pitchFamily="2" charset="-78"/>
              </a:rPr>
              <a:t>ها) مکان </a:t>
            </a:r>
            <a:r>
              <a:rPr lang="fa-IR" dirty="0">
                <a:cs typeface="B Tabassom" panose="00000400000000000000" pitchFamily="2" charset="-78"/>
              </a:rPr>
              <a:t>به مثابه سرگرمی و تفریح.</a:t>
            </a:r>
          </a:p>
          <a:p>
            <a:pPr marL="0" indent="0" algn="r" rtl="1">
              <a:buNone/>
            </a:pPr>
            <a:r>
              <a:rPr lang="en-US" dirty="0">
                <a:cs typeface="B Tabassom" panose="00000400000000000000" pitchFamily="2" charset="-78"/>
              </a:rPr>
              <a:t> </a:t>
            </a:r>
            <a:r>
              <a:rPr lang="fa-IR" dirty="0">
                <a:cs typeface="B Tabassom" panose="00000400000000000000" pitchFamily="2" charset="-78"/>
              </a:rPr>
              <a:t>رینیستو پژوهشگر </a:t>
            </a:r>
            <a:r>
              <a:rPr lang="fa-IR" dirty="0" smtClean="0">
                <a:cs typeface="B Tabassom" panose="00000400000000000000" pitchFamily="2" charset="-78"/>
              </a:rPr>
              <a:t>دیگری است </a:t>
            </a:r>
            <a:r>
              <a:rPr lang="fa-IR" dirty="0">
                <a:cs typeface="B Tabassom" panose="00000400000000000000" pitchFamily="2" charset="-78"/>
              </a:rPr>
              <a:t>که یک چهارچوب عمومی برندسازی مکان با تمرکز بر بازاریابی مکان به مثابه </a:t>
            </a:r>
            <a:r>
              <a:rPr lang="fa-IR" dirty="0" smtClean="0">
                <a:cs typeface="B Tabassom" panose="00000400000000000000" pitchFamily="2" charset="-78"/>
              </a:rPr>
              <a:t>محل کسب </a:t>
            </a:r>
            <a:r>
              <a:rPr lang="fa-IR" dirty="0">
                <a:cs typeface="B Tabassom" panose="00000400000000000000" pitchFamily="2" charset="-78"/>
              </a:rPr>
              <a:t>و کار و به طور خاص فعالیتهای سرمایه گذاری درونی موسسات، پیشنهاد می کند.</a:t>
            </a:r>
          </a:p>
          <a:p>
            <a:pPr marL="0" indent="0" algn="r" rtl="1">
              <a:buNone/>
            </a:pPr>
            <a:r>
              <a:rPr lang="fa-IR" dirty="0">
                <a:cs typeface="B Tabassom" panose="00000400000000000000" pitchFamily="2" charset="-78"/>
              </a:rPr>
              <a:t>کاواراتزیس ضمن توجه به مولفه های مختلف موثر بر برندسازی، تصویر شهر را </a:t>
            </a:r>
            <a:r>
              <a:rPr lang="fa-IR" dirty="0" smtClean="0">
                <a:cs typeface="B Tabassom" panose="00000400000000000000" pitchFamily="2" charset="-78"/>
              </a:rPr>
              <a:t>نیازمندمدیریت </a:t>
            </a:r>
            <a:r>
              <a:rPr lang="fa-IR" dirty="0">
                <a:cs typeface="B Tabassom" panose="00000400000000000000" pitchFamily="2" charset="-78"/>
              </a:rPr>
              <a:t>دانسته و بدین منظور به ارائه مفاهیم ارتباطات عمدی و غیرعمدی در شهر و </a:t>
            </a:r>
            <a:r>
              <a:rPr lang="fa-IR" dirty="0" smtClean="0">
                <a:cs typeface="B Tabassom" panose="00000400000000000000" pitchFamily="2" charset="-78"/>
              </a:rPr>
              <a:t>مصادیق هریک </a:t>
            </a:r>
            <a:r>
              <a:rPr lang="fa-IR" dirty="0">
                <a:cs typeface="B Tabassom" panose="00000400000000000000" pitchFamily="2" charset="-78"/>
              </a:rPr>
              <a:t>و تاثیر آنها بر برند شهر پرداخته </a:t>
            </a:r>
            <a:r>
              <a:rPr lang="fa-IR" dirty="0" smtClean="0">
                <a:cs typeface="B Tabassom" panose="00000400000000000000" pitchFamily="2" charset="-78"/>
              </a:rPr>
              <a:t>است.</a:t>
            </a:r>
            <a:endParaRPr lang="fa-IR" dirty="0">
              <a:cs typeface="B Tabassom" panose="00000400000000000000" pitchFamily="2" charset="-78"/>
            </a:endParaRP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684422437"/>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108200" y="406400"/>
            <a:ext cx="9677400" cy="769441"/>
          </a:xfrm>
          <a:prstGeom prst="rect">
            <a:avLst/>
          </a:prstGeom>
          <a:noFill/>
        </p:spPr>
        <p:txBody>
          <a:bodyPr wrap="square" rtlCol="0">
            <a:spAutoFit/>
          </a:bodyPr>
          <a:lstStyle/>
          <a:p>
            <a:pPr algn="ctr"/>
            <a:r>
              <a:rPr lang="fa-IR" sz="4400" dirty="0" smtClean="0">
                <a:cs typeface="B Tabassom" panose="00000400000000000000" pitchFamily="2" charset="-78"/>
              </a:rPr>
              <a:t>نظریه ها</a:t>
            </a:r>
            <a:endParaRPr lang="en-US" sz="4400" dirty="0">
              <a:cs typeface="B Tabassom" panose="00000400000000000000" pitchFamily="2" charset="-78"/>
            </a:endParaRPr>
          </a:p>
        </p:txBody>
      </p:sp>
    </p:spTree>
    <p:extLst>
      <p:ext uri="{BB962C8B-B14F-4D97-AF65-F5344CB8AC3E}">
        <p14:creationId xmlns:p14="http://schemas.microsoft.com/office/powerpoint/2010/main" val="1616046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0838" y="392609"/>
            <a:ext cx="10093658" cy="5598757"/>
          </a:xfrm>
        </p:spPr>
        <p:txBody>
          <a:bodyPr>
            <a:normAutofit/>
          </a:bodyPr>
          <a:lstStyle/>
          <a:p>
            <a:pPr marL="0" indent="0" algn="r" rtl="1">
              <a:buNone/>
            </a:pPr>
            <a:r>
              <a:rPr lang="fa-IR" dirty="0">
                <a:cs typeface="B Tabassom" panose="00000400000000000000" pitchFamily="2" charset="-78"/>
              </a:rPr>
              <a:t>هانکینسون با دیدگاه متفاوتی برندسازی شهری را مطالعه </a:t>
            </a:r>
            <a:r>
              <a:rPr lang="fa-IR" dirty="0" smtClean="0">
                <a:cs typeface="B Tabassom" panose="00000400000000000000" pitchFamily="2" charset="-78"/>
              </a:rPr>
              <a:t>کرده است</a:t>
            </a:r>
            <a:r>
              <a:rPr lang="fa-IR" dirty="0">
                <a:cs typeface="B Tabassom" panose="00000400000000000000" pitchFamily="2" charset="-78"/>
              </a:rPr>
              <a:t>. او بین چهار دیدگاه</a:t>
            </a:r>
          </a:p>
          <a:p>
            <a:pPr marL="0" indent="0" algn="r" rtl="1">
              <a:buNone/>
            </a:pPr>
            <a:r>
              <a:rPr lang="fa-IR" dirty="0">
                <a:cs typeface="B Tabassom" panose="00000400000000000000" pitchFamily="2" charset="-78"/>
              </a:rPr>
              <a:t>برندسازی تمایز قائل می شود: برند به مثابه موجودیت ادراکی ؛ برند به مثابه انتقال دهنده؛ </a:t>
            </a:r>
            <a:r>
              <a:rPr lang="fa-IR" dirty="0" smtClean="0">
                <a:cs typeface="B Tabassom" panose="00000400000000000000" pitchFamily="2" charset="-78"/>
              </a:rPr>
              <a:t>برند به </a:t>
            </a:r>
            <a:r>
              <a:rPr lang="fa-IR" dirty="0">
                <a:cs typeface="B Tabassom" panose="00000400000000000000" pitchFamily="2" charset="-78"/>
              </a:rPr>
              <a:t>مثابه رابطه ؛ برند به مثابه ارزش افزا . او مدلی از برند مکان بر مبنای مفهومسازی برند </a:t>
            </a:r>
            <a:r>
              <a:rPr lang="fa-IR" dirty="0" smtClean="0">
                <a:cs typeface="B Tabassom" panose="00000400000000000000" pitchFamily="2" charset="-78"/>
              </a:rPr>
              <a:t>به مثابه </a:t>
            </a:r>
            <a:r>
              <a:rPr lang="fa-IR" dirty="0">
                <a:cs typeface="B Tabassom" panose="00000400000000000000" pitchFamily="2" charset="-78"/>
              </a:rPr>
              <a:t>ارتباط بنا میکند، که در آن برند دارای شخصیت است که آن را قادر می کند رابطه ای </a:t>
            </a:r>
            <a:r>
              <a:rPr lang="fa-IR" dirty="0" smtClean="0">
                <a:cs typeface="B Tabassom" panose="00000400000000000000" pitchFamily="2" charset="-78"/>
              </a:rPr>
              <a:t>با مشتریان </a:t>
            </a:r>
            <a:r>
              <a:rPr lang="fa-IR" dirty="0">
                <a:cs typeface="B Tabassom" panose="00000400000000000000" pitchFamily="2" charset="-78"/>
              </a:rPr>
              <a:t>شکل دهد. این روابط به چهار گروه تقسیم می شود: روابط خدمات </a:t>
            </a:r>
            <a:r>
              <a:rPr lang="fa-IR" dirty="0" smtClean="0">
                <a:cs typeface="B Tabassom" panose="00000400000000000000" pitchFamily="2" charset="-78"/>
              </a:rPr>
              <a:t>اولیه؛ </a:t>
            </a:r>
            <a:r>
              <a:rPr lang="fa-IR" dirty="0">
                <a:cs typeface="B Tabassom" panose="00000400000000000000" pitchFamily="2" charset="-78"/>
              </a:rPr>
              <a:t>روابط </a:t>
            </a:r>
            <a:r>
              <a:rPr lang="fa-IR" dirty="0" smtClean="0">
                <a:cs typeface="B Tabassom" panose="00000400000000000000" pitchFamily="2" charset="-78"/>
              </a:rPr>
              <a:t>زیرساخت برند؛ </a:t>
            </a:r>
            <a:r>
              <a:rPr lang="fa-IR" dirty="0">
                <a:cs typeface="B Tabassom" panose="00000400000000000000" pitchFamily="2" charset="-78"/>
              </a:rPr>
              <a:t>روابط </a:t>
            </a:r>
            <a:r>
              <a:rPr lang="fa-IR" dirty="0" smtClean="0">
                <a:cs typeface="B Tabassom" panose="00000400000000000000" pitchFamily="2" charset="-78"/>
              </a:rPr>
              <a:t>رسانه روابط مصرف کننده .</a:t>
            </a:r>
          </a:p>
        </p:txBody>
      </p:sp>
      <p:graphicFrame>
        <p:nvGraphicFramePr>
          <p:cNvPr id="4"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5887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3009962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19490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799" y="423081"/>
            <a:ext cx="10003809" cy="5753882"/>
          </a:xfrm>
        </p:spPr>
        <p:txBody>
          <a:bodyPr/>
          <a:lstStyle/>
          <a:p>
            <a:pPr marL="0" indent="0" algn="r" rtl="1">
              <a:buNone/>
            </a:pPr>
            <a:r>
              <a:rPr lang="fa-IR" dirty="0">
                <a:cs typeface="B Tabassom" panose="00000400000000000000" pitchFamily="2" charset="-78"/>
              </a:rPr>
              <a:t>بروان و زنکر با این فرض که برند مکان به طور قابل توجهی در بین گروه های </a:t>
            </a:r>
            <a:r>
              <a:rPr lang="fa-IR" dirty="0" smtClean="0">
                <a:cs typeface="B Tabassom" panose="00000400000000000000" pitchFamily="2" charset="-78"/>
              </a:rPr>
              <a:t>هدف مختلف</a:t>
            </a:r>
            <a:r>
              <a:rPr lang="fa-IR" dirty="0">
                <a:cs typeface="B Tabassom" panose="00000400000000000000" pitchFamily="2" charset="-78"/>
              </a:rPr>
              <a:t>، که دارای ادراك و علائق گوناگون هستند، متفاوت است، در چارچوب خود سعی </a:t>
            </a:r>
            <a:r>
              <a:rPr lang="fa-IR" dirty="0" smtClean="0">
                <a:cs typeface="B Tabassom" panose="00000400000000000000" pitchFamily="2" charset="-78"/>
              </a:rPr>
              <a:t>دارند بر </a:t>
            </a:r>
            <a:r>
              <a:rPr lang="fa-IR" dirty="0">
                <a:cs typeface="B Tabassom" panose="00000400000000000000" pitchFamily="2" charset="-78"/>
              </a:rPr>
              <a:t>ادراك برند مکان نزد مخاطبان هدف مختلف متمرکز باشند و استراتژی هایی را برای چگونگی ساختن معماری برند مکان مطلوب توسعه دهند. نقطه تماس با </a:t>
            </a:r>
            <a:r>
              <a:rPr lang="fa-IR" dirty="0" smtClean="0">
                <a:cs typeface="B Tabassom" panose="00000400000000000000" pitchFamily="2" charset="-78"/>
              </a:rPr>
              <a:t>گروه های </a:t>
            </a:r>
            <a:r>
              <a:rPr lang="fa-IR" dirty="0">
                <a:cs typeface="B Tabassom" panose="00000400000000000000" pitchFamily="2" charset="-78"/>
              </a:rPr>
              <a:t>هدف </a:t>
            </a:r>
            <a:r>
              <a:rPr lang="fa-IR" dirty="0" smtClean="0">
                <a:cs typeface="B Tabassom" panose="00000400000000000000" pitchFamily="2" charset="-78"/>
              </a:rPr>
              <a:t>مختلف </a:t>
            </a:r>
            <a:r>
              <a:rPr lang="fa-IR" dirty="0">
                <a:cs typeface="B Tabassom" panose="00000400000000000000" pitchFamily="2" charset="-78"/>
              </a:rPr>
              <a:t>از تاثیرگذارترین عوامل برندسازی هستند گروه مشاورین مقصد لوکیوم با تمرکز </a:t>
            </a:r>
            <a:r>
              <a:rPr lang="fa-IR" dirty="0" smtClean="0">
                <a:cs typeface="B Tabassom" panose="00000400000000000000" pitchFamily="2" charset="-78"/>
              </a:rPr>
              <a:t>بر نقاط </a:t>
            </a:r>
            <a:r>
              <a:rPr lang="fa-IR" dirty="0">
                <a:cs typeface="B Tabassom" panose="00000400000000000000" pitchFamily="2" charset="-78"/>
              </a:rPr>
              <a:t>تماس گردشگران توجه را به بخش مهمی از برندسازی جلب نموده اند.</a:t>
            </a: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0193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7856" y="341194"/>
            <a:ext cx="10058401" cy="5835769"/>
          </a:xfrm>
        </p:spPr>
        <p:txBody>
          <a:bodyPr>
            <a:normAutofit/>
          </a:bodyPr>
          <a:lstStyle/>
          <a:p>
            <a:pPr marL="0" indent="0" algn="r" rtl="1">
              <a:buNone/>
            </a:pPr>
            <a:r>
              <a:rPr lang="fa-IR" dirty="0">
                <a:cs typeface="B Tabassom" panose="00000400000000000000" pitchFamily="2" charset="-78"/>
              </a:rPr>
              <a:t>دی چراتونی و ریلی از زاویه دیگر به برندسازی مکان نگریستهاند. آنها که بر چند وجهی </a:t>
            </a:r>
            <a:r>
              <a:rPr lang="fa-IR" dirty="0" smtClean="0">
                <a:cs typeface="B Tabassom" panose="00000400000000000000" pitchFamily="2" charset="-78"/>
              </a:rPr>
              <a:t>بودن </a:t>
            </a:r>
            <a:r>
              <a:rPr lang="fa-IR" dirty="0">
                <a:cs typeface="B Tabassom" panose="00000400000000000000" pitchFamily="2" charset="-78"/>
              </a:rPr>
              <a:t>برساخته برند تاکید دارند، کران های آن را از یک سو فعالیت های سازمان و از </a:t>
            </a:r>
            <a:r>
              <a:rPr lang="fa-IR" dirty="0" smtClean="0">
                <a:cs typeface="B Tabassom" panose="00000400000000000000" pitchFamily="2" charset="-78"/>
              </a:rPr>
              <a:t>سوی دیگر </a:t>
            </a:r>
            <a:r>
              <a:rPr lang="fa-IR" dirty="0">
                <a:cs typeface="B Tabassom" panose="00000400000000000000" pitchFamily="2" charset="-78"/>
              </a:rPr>
              <a:t>ادراك مصرفکنندگان میدانند. آنها برند را واسط </a:t>
            </a:r>
            <a:r>
              <a:rPr lang="fa-IR" dirty="0" smtClean="0">
                <a:cs typeface="B Tabassom" panose="00000400000000000000" pitchFamily="2" charset="-78"/>
              </a:rPr>
              <a:t>(میانجی) </a:t>
            </a:r>
            <a:r>
              <a:rPr lang="fa-IR" dirty="0">
                <a:cs typeface="B Tabassom" panose="00000400000000000000" pitchFamily="2" charset="-78"/>
              </a:rPr>
              <a:t>این دو میدانند. </a:t>
            </a:r>
            <a:r>
              <a:rPr lang="fa-IR" dirty="0" smtClean="0">
                <a:cs typeface="B Tabassom" panose="00000400000000000000" pitchFamily="2" charset="-78"/>
              </a:rPr>
              <a:t>آنها برندسازی را یک سبک ارتباط میدانند که ارتباط همیشه یک فرآیند دوسویه است. به این منظور آنها مدل قیف دوگانه را برای بررسی مولفه های برند پیشنهاد نمودند. </a:t>
            </a: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09886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4511189"/>
              </p:ext>
            </p:extLst>
          </p:nvPr>
        </p:nvGraphicFramePr>
        <p:xfrm>
          <a:off x="1233985" y="365125"/>
          <a:ext cx="9847997" cy="3057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618361247"/>
              </p:ext>
            </p:extLst>
          </p:nvPr>
        </p:nvGraphicFramePr>
        <p:xfrm>
          <a:off x="1179393" y="3191158"/>
          <a:ext cx="9929884" cy="319827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170466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67554988"/>
              </p:ext>
            </p:extLst>
          </p:nvPr>
        </p:nvGraphicFramePr>
        <p:xfrm>
          <a:off x="-381000" y="365124"/>
          <a:ext cx="12115800" cy="6035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3047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799" y="341194"/>
            <a:ext cx="9976513" cy="5835769"/>
          </a:xfrm>
        </p:spPr>
        <p:txBody>
          <a:bodyPr/>
          <a:lstStyle/>
          <a:p>
            <a:pPr marL="0" indent="0" algn="r" rtl="1">
              <a:buNone/>
            </a:pPr>
            <a:r>
              <a:rPr lang="fa-IR" dirty="0">
                <a:cs typeface="B Tabassom" panose="00000400000000000000" pitchFamily="2" charset="-78"/>
              </a:rPr>
              <a:t>آنها مدل قیف دوگانه خود </a:t>
            </a:r>
            <a:r>
              <a:rPr lang="fa-IR" dirty="0" smtClean="0">
                <a:cs typeface="B Tabassom" panose="00000400000000000000" pitchFamily="2" charset="-78"/>
              </a:rPr>
              <a:t>را برای </a:t>
            </a:r>
            <a:r>
              <a:rPr lang="fa-IR" dirty="0">
                <a:cs typeface="B Tabassom" panose="00000400000000000000" pitchFamily="2" charset="-78"/>
              </a:rPr>
              <a:t>برندسازی شهری گسترش میدهند و هوشمندانه برندسازی شهری را حاصل شبکهای </a:t>
            </a:r>
            <a:r>
              <a:rPr lang="fa-IR" dirty="0" smtClean="0">
                <a:cs typeface="B Tabassom" panose="00000400000000000000" pitchFamily="2" charset="-78"/>
              </a:rPr>
              <a:t>ازسازمانها </a:t>
            </a:r>
            <a:r>
              <a:rPr lang="fa-IR" dirty="0">
                <a:cs typeface="B Tabassom" panose="00000400000000000000" pitchFamily="2" charset="-78"/>
              </a:rPr>
              <a:t>میدانند که میتواند از ظرفیت شبکه استفاده کند.آنها به چالش </a:t>
            </a:r>
            <a:r>
              <a:rPr lang="fa-IR" dirty="0" smtClean="0">
                <a:cs typeface="B Tabassom" panose="00000400000000000000" pitchFamily="2" charset="-78"/>
              </a:rPr>
              <a:t>شبکه ها در دشواری </a:t>
            </a:r>
            <a:r>
              <a:rPr lang="fa-IR" dirty="0">
                <a:cs typeface="B Tabassom" panose="00000400000000000000" pitchFamily="2" charset="-78"/>
              </a:rPr>
              <a:t>ذاتیشان در تمرکز منابع جهت حفظ یکپارچگی و پیچیدگیشان در مدیریت مولفه </a:t>
            </a:r>
            <a:r>
              <a:rPr lang="fa-IR" dirty="0" smtClean="0">
                <a:cs typeface="B Tabassom" panose="00000400000000000000" pitchFamily="2" charset="-78"/>
              </a:rPr>
              <a:t>های مختلف </a:t>
            </a:r>
            <a:r>
              <a:rPr lang="fa-IR" dirty="0">
                <a:cs typeface="B Tabassom" panose="00000400000000000000" pitchFamily="2" charset="-78"/>
              </a:rPr>
              <a:t>آن و هماهنگی آن ها جهت کار با یکدیگر به منظور تکمیل فعالیتهایشان </a:t>
            </a:r>
            <a:r>
              <a:rPr lang="fa-IR" dirty="0" smtClean="0">
                <a:cs typeface="B Tabassom" panose="00000400000000000000" pitchFamily="2" charset="-78"/>
              </a:rPr>
              <a:t>اشاره می </a:t>
            </a:r>
            <a:r>
              <a:rPr lang="fa-IR" dirty="0">
                <a:cs typeface="B Tabassom" panose="00000400000000000000" pitchFamily="2" charset="-78"/>
              </a:rPr>
              <a:t>کنند اما راه حلی برای مواجه با این چالشهای اساسی ارائه نمیدهند.</a:t>
            </a: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1141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4464" t="51214" r="3333" b="3550"/>
          <a:stretch/>
        </p:blipFill>
        <p:spPr>
          <a:xfrm>
            <a:off x="2060813" y="477674"/>
            <a:ext cx="8869340" cy="5250415"/>
          </a:xfrm>
          <a:prstGeom prst="rect">
            <a:avLst/>
          </a:prstGeom>
        </p:spPr>
      </p:pic>
      <p:graphicFrame>
        <p:nvGraphicFramePr>
          <p:cNvPr id="7"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2419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360" t="4968" r="3385" b="56452"/>
          <a:stretch/>
        </p:blipFill>
        <p:spPr>
          <a:xfrm>
            <a:off x="1968435" y="655091"/>
            <a:ext cx="9385365" cy="4735773"/>
          </a:xfrm>
        </p:spPr>
      </p:pic>
      <p:graphicFrame>
        <p:nvGraphicFramePr>
          <p:cNvPr id="5"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9074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50753"/>
          <a:stretch/>
        </p:blipFill>
        <p:spPr>
          <a:xfrm>
            <a:off x="3176021" y="365125"/>
            <a:ext cx="5839958" cy="5776368"/>
          </a:xfrm>
        </p:spPr>
      </p:pic>
      <p:graphicFrame>
        <p:nvGraphicFramePr>
          <p:cNvPr id="5"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82759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49060"/>
          <a:stretch/>
        </p:blipFill>
        <p:spPr>
          <a:xfrm>
            <a:off x="3306419" y="365125"/>
            <a:ext cx="5579161" cy="5708129"/>
          </a:xfrm>
        </p:spPr>
      </p:pic>
      <p:graphicFrame>
        <p:nvGraphicFramePr>
          <p:cNvPr id="5" name="Content Placeholder 3"/>
          <p:cNvGraphicFramePr>
            <a:graphicFrameLocks/>
          </p:cNvGraphicFramePr>
          <p:nvPr>
            <p:extLst>
              <p:ext uri="{D42A27DB-BD31-4B8C-83A1-F6EECF244321}">
                <p14:modId xmlns:p14="http://schemas.microsoft.com/office/powerpoint/2010/main" val="219134788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4848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7858" y="365125"/>
            <a:ext cx="10111852" cy="1325563"/>
          </a:xfrm>
        </p:spPr>
        <p:txBody>
          <a:bodyPr/>
          <a:lstStyle/>
          <a:p>
            <a:pPr algn="ctr"/>
            <a:r>
              <a:rPr lang="fa-IR" b="1" dirty="0">
                <a:cs typeface="B Tabassom" panose="00000400000000000000" pitchFamily="2" charset="-78"/>
              </a:rPr>
              <a:t>مدیریت برند و برندسازی شهری</a:t>
            </a:r>
            <a:endParaRPr lang="en-US" dirty="0">
              <a:cs typeface="B Tabassom"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14684930"/>
              </p:ext>
            </p:extLst>
          </p:nvPr>
        </p:nvGraphicFramePr>
        <p:xfrm>
          <a:off x="1787525" y="1798638"/>
          <a:ext cx="10112375" cy="435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866286709"/>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81368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5152" y="365125"/>
            <a:ext cx="10085696" cy="1325563"/>
          </a:xfrm>
        </p:spPr>
        <p:txBody>
          <a:bodyPr/>
          <a:lstStyle/>
          <a:p>
            <a:endParaRPr lang="en-US" dirty="0"/>
          </a:p>
        </p:txBody>
      </p:sp>
      <p:sp>
        <p:nvSpPr>
          <p:cNvPr id="3" name="Content Placeholder 2"/>
          <p:cNvSpPr>
            <a:spLocks noGrp="1"/>
          </p:cNvSpPr>
          <p:nvPr>
            <p:ph idx="1"/>
          </p:nvPr>
        </p:nvSpPr>
        <p:spPr>
          <a:xfrm>
            <a:off x="1815152" y="1825625"/>
            <a:ext cx="10085696" cy="4351338"/>
          </a:xfrm>
        </p:spPr>
        <p:txBody>
          <a:bodyPr/>
          <a:lstStyle/>
          <a:p>
            <a:pPr marL="0" lvl="0" indent="0" algn="r" rtl="1">
              <a:buNone/>
            </a:pPr>
            <a:r>
              <a:rPr lang="fa-IR" dirty="0"/>
              <a:t>برندینگ شهری به فعالیت هایی اشاره دارد که اهداف آن تبدیل یک موقعیت مکانی به مقصد می باشد.</a:t>
            </a:r>
            <a:endParaRPr lang="en-US" dirty="0"/>
          </a:p>
          <a:p>
            <a:pPr marL="0" lvl="0" indent="0" algn="r" rtl="1">
              <a:buNone/>
            </a:pPr>
            <a:r>
              <a:rPr lang="fa-IR" dirty="0"/>
              <a:t>برندینگ شهری اغلب با بازاریابی شهری اشتباه گرفته می شود</a:t>
            </a:r>
            <a:endParaRPr lang="en-US" dirty="0"/>
          </a:p>
          <a:p>
            <a:pPr marL="0" indent="0" algn="r" rtl="1">
              <a:buNone/>
            </a:pPr>
            <a:r>
              <a:rPr lang="fa-IR" dirty="0"/>
              <a:t>برخلاف درک عمومی که ساخت برند مقصد را تنها در ارتباطات می دانند؛ برندینگ مقصد شناسایی، سازماندهی و هماهنگی میان تمام متغیرهای موجود می باشد که بر تصویر برند مقصد تاثیرگذار است.</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143698279"/>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7945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شش بعد برندینگ شهری</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9746" t="31995" r="9746" b="18222"/>
          <a:stretch/>
        </p:blipFill>
        <p:spPr>
          <a:xfrm>
            <a:off x="2991134" y="1450750"/>
            <a:ext cx="6209731" cy="4575752"/>
          </a:xfrm>
        </p:spPr>
      </p:pic>
      <p:graphicFrame>
        <p:nvGraphicFramePr>
          <p:cNvPr id="5" name="Content Placeholder 3"/>
          <p:cNvGraphicFramePr>
            <a:graphicFrameLocks/>
          </p:cNvGraphicFramePr>
          <p:nvPr>
            <p:extLst>
              <p:ext uri="{D42A27DB-BD31-4B8C-83A1-F6EECF244321}">
                <p14:modId xmlns:p14="http://schemas.microsoft.com/office/powerpoint/2010/main" val="288553892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8987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7191" y="269591"/>
            <a:ext cx="10080009" cy="5811838"/>
          </a:xfrm>
        </p:spPr>
        <p:txBody>
          <a:bodyPr/>
          <a:lstStyle/>
          <a:p>
            <a:pPr marL="0" indent="0" algn="r" rtl="1">
              <a:buNone/>
            </a:pPr>
            <a:r>
              <a:rPr lang="fa-IR" b="1" dirty="0"/>
              <a:t> </a:t>
            </a:r>
            <a:r>
              <a:rPr lang="fa-IR" dirty="0"/>
              <a:t/>
            </a:r>
            <a:br>
              <a:rPr lang="fa-IR" dirty="0"/>
            </a:br>
            <a:r>
              <a:rPr lang="en-US" b="1" dirty="0"/>
              <a:t>Presence</a:t>
            </a:r>
            <a:r>
              <a:rPr lang="fa-IR" dirty="0"/>
              <a:t> </a:t>
            </a:r>
            <a:r>
              <a:rPr lang="fa-IR" b="1" dirty="0"/>
              <a:t>:</a:t>
            </a:r>
            <a:r>
              <a:rPr lang="fa-IR" dirty="0"/>
              <a:t> بر مبنای موقعیت بین المللی منطقه و سهم منطقه در فرهنگ، علم و قوانین دولتی آن </a:t>
            </a:r>
            <a:br>
              <a:rPr lang="fa-IR" dirty="0"/>
            </a:br>
            <a:r>
              <a:rPr lang="en-US" b="1" dirty="0"/>
              <a:t>Place</a:t>
            </a:r>
            <a:r>
              <a:rPr lang="fa-IR" dirty="0"/>
              <a:t> </a:t>
            </a:r>
            <a:r>
              <a:rPr lang="fa-IR" b="1" dirty="0"/>
              <a:t>:</a:t>
            </a:r>
            <a:r>
              <a:rPr lang="fa-IR" dirty="0"/>
              <a:t> بر مبنای ادراکات مردم در مورد جنبه های فیزیکی یک منطقه به طور مثال بهداشت منطقه، پارک ها و ساختمان ها و ...</a:t>
            </a:r>
            <a:br>
              <a:rPr lang="fa-IR" dirty="0"/>
            </a:br>
            <a:r>
              <a:rPr lang="en-US" b="1" dirty="0"/>
              <a:t>People</a:t>
            </a:r>
            <a:r>
              <a:rPr lang="fa-IR" dirty="0"/>
              <a:t> </a:t>
            </a:r>
            <a:r>
              <a:rPr lang="fa-IR" b="1" dirty="0"/>
              <a:t>:</a:t>
            </a:r>
            <a:r>
              <a:rPr lang="fa-IR" dirty="0"/>
              <a:t> مردم</a:t>
            </a:r>
            <a:br>
              <a:rPr lang="fa-IR" dirty="0"/>
            </a:br>
            <a:r>
              <a:rPr lang="en-US" b="1" dirty="0"/>
              <a:t>Pre-</a:t>
            </a:r>
            <a:r>
              <a:rPr lang="en-US" b="1" dirty="0" err="1"/>
              <a:t>requisties</a:t>
            </a:r>
            <a:r>
              <a:rPr lang="fa-IR" dirty="0"/>
              <a:t> </a:t>
            </a:r>
            <a:r>
              <a:rPr lang="fa-IR" b="1" dirty="0"/>
              <a:t>:</a:t>
            </a:r>
            <a:r>
              <a:rPr lang="fa-IR" dirty="0"/>
              <a:t> تعیین ادراکات مردم از کیفیت یک منطقه به طور مثال مدارس، بیمارستان ها، سیستم حمل و نقل و امکانات ورزشی</a:t>
            </a:r>
            <a:br>
              <a:rPr lang="fa-IR" dirty="0"/>
            </a:br>
            <a:r>
              <a:rPr lang="en-US" b="1" dirty="0"/>
              <a:t>Pulse</a:t>
            </a:r>
            <a:r>
              <a:rPr lang="fa-IR" dirty="0"/>
              <a:t> </a:t>
            </a:r>
            <a:r>
              <a:rPr lang="fa-IR" b="1" dirty="0"/>
              <a:t>:</a:t>
            </a:r>
            <a:r>
              <a:rPr lang="fa-IR" dirty="0"/>
              <a:t> اندازه گیری ادراکات مردم برای پر کردن وقت خود با امکاناتی که برای آن ها فراهم شده</a:t>
            </a:r>
            <a:br>
              <a:rPr lang="fa-IR" dirty="0"/>
            </a:br>
            <a:r>
              <a:rPr lang="en-US" b="1" dirty="0"/>
              <a:t>Potential</a:t>
            </a:r>
            <a:r>
              <a:rPr lang="fa-IR" dirty="0"/>
              <a:t> </a:t>
            </a:r>
            <a:r>
              <a:rPr lang="fa-IR" b="1" dirty="0"/>
              <a:t>:</a:t>
            </a:r>
            <a:r>
              <a:rPr lang="fa-IR" dirty="0"/>
              <a:t> اندازه گیری ادراکات از فرصت های اقتصادی و تحصیلی آن منطقه</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143698279"/>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0389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9" y="337829"/>
            <a:ext cx="10125502" cy="1325563"/>
          </a:xfrm>
        </p:spPr>
        <p:txBody>
          <a:bodyPr/>
          <a:lstStyle/>
          <a:p>
            <a:pPr algn="ctr"/>
            <a:r>
              <a:rPr lang="fa-IR" b="1" dirty="0">
                <a:cs typeface="0 Tabassom" panose="00000400000000000000" pitchFamily="2" charset="-78"/>
              </a:rPr>
              <a:t>شاخص برند شهری آنهولت</a:t>
            </a:r>
            <a:endParaRPr lang="en-US" dirty="0">
              <a:cs typeface="0 Tabassom" panose="00000400000000000000" pitchFamily="2" charset="-78"/>
            </a:endParaRPr>
          </a:p>
        </p:txBody>
      </p:sp>
      <p:sp>
        <p:nvSpPr>
          <p:cNvPr id="3" name="Content Placeholder 2"/>
          <p:cNvSpPr>
            <a:spLocks noGrp="1"/>
          </p:cNvSpPr>
          <p:nvPr>
            <p:ph idx="1"/>
          </p:nvPr>
        </p:nvSpPr>
        <p:spPr>
          <a:xfrm>
            <a:off x="1774209" y="1825625"/>
            <a:ext cx="10125502" cy="4351338"/>
          </a:xfrm>
        </p:spPr>
        <p:txBody>
          <a:bodyPr/>
          <a:lstStyle/>
          <a:p>
            <a:pPr marL="0" indent="0" algn="r" rtl="1">
              <a:buNone/>
            </a:pPr>
            <a:r>
              <a:rPr lang="fa-IR" dirty="0">
                <a:cs typeface="0 Tabassom" panose="00000400000000000000" pitchFamily="2" charset="-78"/>
              </a:rPr>
              <a:t>هدف از طرح این مفهوم اندازهگیری و رتبهبندی برندهای شهری اصلی در جهان </a:t>
            </a:r>
            <a:r>
              <a:rPr lang="fa-IR" dirty="0" smtClean="0">
                <a:cs typeface="0 Tabassom" panose="00000400000000000000" pitchFamily="2" charset="-78"/>
              </a:rPr>
              <a:t>میباشد، این </a:t>
            </a:r>
            <a:r>
              <a:rPr lang="fa-IR" dirty="0">
                <a:cs typeface="0 Tabassom" panose="00000400000000000000" pitchFamily="2" charset="-78"/>
              </a:rPr>
              <a:t>شاخص اولین </a:t>
            </a:r>
            <a:r>
              <a:rPr lang="fa-IR" dirty="0" smtClean="0">
                <a:cs typeface="0 Tabassom" panose="00000400000000000000" pitchFamily="2" charset="-78"/>
              </a:rPr>
              <a:t>بار توسط </a:t>
            </a:r>
            <a:r>
              <a:rPr lang="fa-IR" dirty="0">
                <a:cs typeface="0 Tabassom" panose="00000400000000000000" pitchFamily="2" charset="-78"/>
              </a:rPr>
              <a:t>سیمون آنهولت در سال 1993 مطرح شد . شاخص </a:t>
            </a:r>
            <a:r>
              <a:rPr lang="en-US" dirty="0" smtClean="0">
                <a:cs typeface="0 Tabassom" panose="00000400000000000000" pitchFamily="2" charset="-78"/>
              </a:rPr>
              <a:t> GMI </a:t>
            </a:r>
            <a:r>
              <a:rPr lang="fa-IR" dirty="0" smtClean="0">
                <a:cs typeface="0 Tabassom" panose="00000400000000000000" pitchFamily="2" charset="-78"/>
              </a:rPr>
              <a:t>برندسازی </a:t>
            </a:r>
            <a:r>
              <a:rPr lang="fa-IR" dirty="0">
                <a:cs typeface="0 Tabassom" panose="00000400000000000000" pitchFamily="2" charset="-78"/>
              </a:rPr>
              <a:t>شهری آنهولت، ابزاری برای ارزیابی برند شهری است</a:t>
            </a:r>
          </a:p>
          <a:p>
            <a:pPr marL="0" indent="0" algn="r" rtl="1">
              <a:buNone/>
            </a:pPr>
            <a:r>
              <a:rPr lang="fa-IR" dirty="0">
                <a:cs typeface="0 Tabassom" panose="00000400000000000000" pitchFamily="2" charset="-78"/>
              </a:rPr>
              <a:t>که توسط آن 39 شهر برتر جهان از 13 کشور شناخته شده است.</a:t>
            </a:r>
          </a:p>
          <a:p>
            <a:pPr marL="0" indent="0" algn="r" rtl="1">
              <a:buNone/>
            </a:pPr>
            <a:endParaRPr lang="en-US" dirty="0">
              <a:cs typeface="0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1073832178"/>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9430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0000" y="365125"/>
            <a:ext cx="10182794" cy="1325563"/>
          </a:xfrm>
        </p:spPr>
        <p:txBody>
          <a:bodyPr/>
          <a:lstStyle/>
          <a:p>
            <a:pPr algn="ctr" rtl="1"/>
            <a:r>
              <a:rPr lang="fa-IR" dirty="0">
                <a:cs typeface="B Tabassom" panose="00000400000000000000" pitchFamily="2" charset="-78"/>
              </a:rPr>
              <a:t>تعریف برندینگ</a:t>
            </a:r>
            <a:endParaRPr lang="en-US" dirty="0">
              <a:cs typeface="B Tabassom" panose="00000400000000000000" pitchFamily="2" charset="-78"/>
            </a:endParaRPr>
          </a:p>
        </p:txBody>
      </p:sp>
      <p:sp>
        <p:nvSpPr>
          <p:cNvPr id="3" name="Content Placeholder 2"/>
          <p:cNvSpPr>
            <a:spLocks noGrp="1"/>
          </p:cNvSpPr>
          <p:nvPr>
            <p:ph idx="1"/>
          </p:nvPr>
        </p:nvSpPr>
        <p:spPr>
          <a:xfrm>
            <a:off x="1620000" y="1800000"/>
            <a:ext cx="10182794" cy="4351338"/>
          </a:xfrm>
        </p:spPr>
        <p:txBody>
          <a:bodyPr>
            <a:normAutofit/>
          </a:bodyPr>
          <a:lstStyle/>
          <a:p>
            <a:pPr marL="0" indent="0" algn="r" rtl="1">
              <a:buNone/>
            </a:pPr>
            <a:r>
              <a:rPr lang="fa-IR" dirty="0">
                <a:cs typeface="B Tabassom" panose="00000400000000000000" pitchFamily="2" charset="-78"/>
              </a:rPr>
              <a:t>در واقع برند یک مکان، </a:t>
            </a:r>
            <a:r>
              <a:rPr lang="en-US" dirty="0">
                <a:cs typeface="B Tabassom" panose="00000400000000000000" pitchFamily="2" charset="-78"/>
              </a:rPr>
              <a:t>DNA </a:t>
            </a:r>
            <a:r>
              <a:rPr lang="fa-IR" dirty="0">
                <a:cs typeface="B Tabassom" panose="00000400000000000000" pitchFamily="2" charset="-78"/>
              </a:rPr>
              <a:t>آن محسوب می‌شود؛ یعنی آنچه یک شهر از آن ساخته شده است، آنچه نسل به نسل انتقال یافته و آنچه آن شهر را منحصر به فرد و متمایز از مکان‌های دیگر کرده است. </a:t>
            </a:r>
          </a:p>
          <a:p>
            <a:pPr marL="0" indent="0" algn="r" rtl="1">
              <a:buNone/>
            </a:pPr>
            <a:r>
              <a:rPr lang="fa-IR" dirty="0" smtClean="0">
                <a:cs typeface="B Tabassom" panose="00000400000000000000" pitchFamily="2" charset="-78"/>
              </a:rPr>
              <a:t>طرح</a:t>
            </a:r>
            <a:r>
              <a:rPr lang="fa-IR" dirty="0">
                <a:cs typeface="B Tabassom" panose="00000400000000000000" pitchFamily="2" charset="-78"/>
              </a:rPr>
              <a:t>، </a:t>
            </a:r>
            <a:r>
              <a:rPr lang="fa-IR" dirty="0" smtClean="0">
                <a:cs typeface="B Tabassom" panose="00000400000000000000" pitchFamily="2" charset="-78"/>
              </a:rPr>
              <a:t>نشان،سمبل</a:t>
            </a:r>
            <a:r>
              <a:rPr lang="fa-IR" dirty="0">
                <a:cs typeface="B Tabassom" panose="00000400000000000000" pitchFamily="2" charset="-78"/>
              </a:rPr>
              <a:t>، کلمات یا ترکیبی از اینها است، که به منظور خلق تصویری که محصول را </a:t>
            </a:r>
            <a:r>
              <a:rPr lang="fa-IR" dirty="0" smtClean="0">
                <a:cs typeface="B Tabassom" panose="00000400000000000000" pitchFamily="2" charset="-78"/>
              </a:rPr>
              <a:t>ازمحصولات </a:t>
            </a:r>
            <a:r>
              <a:rPr lang="fa-IR" dirty="0">
                <a:cs typeface="B Tabassom" panose="00000400000000000000" pitchFamily="2" charset="-78"/>
              </a:rPr>
              <a:t>رقبا متمایز میکند، به کار گرفته میشود. در طول زمان، این تصویر در </a:t>
            </a:r>
            <a:r>
              <a:rPr lang="fa-IR" dirty="0" smtClean="0">
                <a:cs typeface="B Tabassom" panose="00000400000000000000" pitchFamily="2" charset="-78"/>
              </a:rPr>
              <a:t>ذهنمشتریان </a:t>
            </a:r>
            <a:r>
              <a:rPr lang="fa-IR" dirty="0">
                <a:cs typeface="B Tabassom" panose="00000400000000000000" pitchFamily="2" charset="-78"/>
              </a:rPr>
              <a:t>با سطحی از اعتبار، کیفیت و رضایت پیوند میخورد. بنابراین، برندها به </a:t>
            </a:r>
            <a:r>
              <a:rPr lang="fa-IR" dirty="0" smtClean="0">
                <a:cs typeface="B Tabassom" panose="00000400000000000000" pitchFamily="2" charset="-78"/>
              </a:rPr>
              <a:t>مشتریان</a:t>
            </a:r>
            <a:r>
              <a:rPr lang="en-US" dirty="0" smtClean="0">
                <a:cs typeface="B Tabassom" panose="00000400000000000000" pitchFamily="2" charset="-78"/>
              </a:rPr>
              <a:t> </a:t>
            </a:r>
            <a:r>
              <a:rPr lang="fa-IR" dirty="0" smtClean="0">
                <a:cs typeface="B Tabassom" panose="00000400000000000000" pitchFamily="2" charset="-78"/>
              </a:rPr>
              <a:t>شتاب</a:t>
            </a:r>
            <a:r>
              <a:rPr lang="en-US" dirty="0" smtClean="0">
                <a:cs typeface="B Tabassom" panose="00000400000000000000" pitchFamily="2" charset="-78"/>
              </a:rPr>
              <a:t> </a:t>
            </a:r>
            <a:r>
              <a:rPr lang="fa-IR" dirty="0" smtClean="0">
                <a:cs typeface="B Tabassom" panose="00000400000000000000" pitchFamily="2" charset="-78"/>
              </a:rPr>
              <a:t>زده </a:t>
            </a:r>
            <a:r>
              <a:rPr lang="fa-IR" dirty="0">
                <a:cs typeface="B Tabassom" panose="00000400000000000000" pitchFamily="2" charset="-78"/>
              </a:rPr>
              <a:t>در بازارهای پیچیده و پرازدحام، از طریق ایجاد سود و ارزش یاری </a:t>
            </a:r>
            <a:r>
              <a:rPr lang="fa-IR" dirty="0" smtClean="0">
                <a:cs typeface="B Tabassom" panose="00000400000000000000" pitchFamily="2" charset="-78"/>
              </a:rPr>
              <a:t>میرسانند.</a:t>
            </a:r>
            <a:endParaRPr lang="fa-IR" dirty="0">
              <a:cs typeface="B Tabassom" panose="00000400000000000000" pitchFamily="2" charset="-78"/>
            </a:endParaRP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3083180439"/>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4532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94261513"/>
              </p:ext>
            </p:extLst>
          </p:nvPr>
        </p:nvGraphicFramePr>
        <p:xfrm>
          <a:off x="838199" y="696036"/>
          <a:ext cx="11130887" cy="54809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4279884688"/>
              </p:ext>
            </p:extLst>
          </p:nvPr>
        </p:nvGraphicFramePr>
        <p:xfrm>
          <a:off x="-3818351" y="1766210"/>
          <a:ext cx="9093735" cy="47141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912672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1782" y="351477"/>
            <a:ext cx="10134600" cy="1325563"/>
          </a:xfrm>
        </p:spPr>
        <p:txBody>
          <a:bodyPr/>
          <a:lstStyle/>
          <a:p>
            <a:pPr algn="ctr"/>
            <a:r>
              <a:rPr lang="fa-IR" b="1" dirty="0">
                <a:cs typeface="0 Tabassom" panose="00000400000000000000" pitchFamily="2" charset="-78"/>
              </a:rPr>
              <a:t>10 شهر برتر در سال 2011</a:t>
            </a:r>
            <a:r>
              <a:rPr lang="en-US" dirty="0"/>
              <a:t/>
            </a:r>
            <a:br>
              <a:rPr lang="en-US" dirty="0"/>
            </a:br>
            <a:endParaRPr lang="en-US" dirty="0"/>
          </a:p>
        </p:txBody>
      </p:sp>
      <p:sp>
        <p:nvSpPr>
          <p:cNvPr id="3" name="Content Placeholder 2"/>
          <p:cNvSpPr>
            <a:spLocks noGrp="1"/>
          </p:cNvSpPr>
          <p:nvPr>
            <p:ph idx="1"/>
          </p:nvPr>
        </p:nvSpPr>
        <p:spPr>
          <a:xfrm>
            <a:off x="1861782" y="1825625"/>
            <a:ext cx="10134600" cy="4351338"/>
          </a:xfrm>
        </p:spPr>
        <p:txBody>
          <a:bodyPr>
            <a:normAutofit fontScale="92500" lnSpcReduction="20000"/>
          </a:bodyPr>
          <a:lstStyle/>
          <a:p>
            <a:pPr marL="0" lvl="0" indent="0" algn="ctr">
              <a:buNone/>
            </a:pPr>
            <a:r>
              <a:rPr lang="en-US" dirty="0" smtClean="0"/>
              <a:t>1-Paris</a:t>
            </a:r>
            <a:endParaRPr lang="en-US" dirty="0"/>
          </a:p>
          <a:p>
            <a:pPr marL="0" lvl="0" indent="0" algn="ctr">
              <a:buNone/>
            </a:pPr>
            <a:r>
              <a:rPr lang="en-US" dirty="0" smtClean="0"/>
              <a:t>2-London</a:t>
            </a:r>
            <a:endParaRPr lang="en-US" dirty="0"/>
          </a:p>
          <a:p>
            <a:pPr marL="0" lvl="0" indent="0" algn="ctr">
              <a:buNone/>
            </a:pPr>
            <a:r>
              <a:rPr lang="en-US" dirty="0" smtClean="0"/>
              <a:t>3-Sydney</a:t>
            </a:r>
            <a:endParaRPr lang="en-US" dirty="0"/>
          </a:p>
          <a:p>
            <a:pPr marL="0" lvl="0" indent="0" algn="ctr">
              <a:buNone/>
            </a:pPr>
            <a:r>
              <a:rPr lang="en-US" dirty="0" smtClean="0"/>
              <a:t>4-NewYork</a:t>
            </a:r>
            <a:endParaRPr lang="en-US" dirty="0"/>
          </a:p>
          <a:p>
            <a:pPr marL="0" lvl="0" indent="0" algn="ctr">
              <a:buNone/>
            </a:pPr>
            <a:r>
              <a:rPr lang="en-US" dirty="0" smtClean="0"/>
              <a:t>5-Los </a:t>
            </a:r>
            <a:r>
              <a:rPr lang="en-US" dirty="0"/>
              <a:t>Angeles</a:t>
            </a:r>
          </a:p>
          <a:p>
            <a:pPr marL="0" lvl="0" indent="0" algn="ctr">
              <a:buNone/>
            </a:pPr>
            <a:r>
              <a:rPr lang="en-US" dirty="0" smtClean="0"/>
              <a:t>6-Rome</a:t>
            </a:r>
            <a:endParaRPr lang="en-US" dirty="0"/>
          </a:p>
          <a:p>
            <a:pPr marL="0" lvl="0" indent="0" algn="ctr">
              <a:buNone/>
            </a:pPr>
            <a:r>
              <a:rPr lang="en-US" dirty="0" smtClean="0"/>
              <a:t>7-Washingtone </a:t>
            </a:r>
            <a:r>
              <a:rPr lang="en-US" dirty="0"/>
              <a:t>D.C</a:t>
            </a:r>
          </a:p>
          <a:p>
            <a:pPr marL="0" lvl="0" indent="0" algn="ctr">
              <a:buNone/>
            </a:pPr>
            <a:r>
              <a:rPr lang="en-US" dirty="0" smtClean="0"/>
              <a:t>8-Melbourne</a:t>
            </a:r>
            <a:endParaRPr lang="en-US" dirty="0"/>
          </a:p>
          <a:p>
            <a:pPr marL="0" lvl="0" indent="0" algn="ctr">
              <a:buNone/>
            </a:pPr>
            <a:r>
              <a:rPr lang="en-US" dirty="0" smtClean="0"/>
              <a:t>9-Vienna</a:t>
            </a:r>
            <a:endParaRPr lang="en-US" dirty="0"/>
          </a:p>
          <a:p>
            <a:pPr marL="0" lvl="0" indent="0" algn="ctr">
              <a:buNone/>
            </a:pPr>
            <a:r>
              <a:rPr lang="en-US" dirty="0" smtClean="0"/>
              <a:t>10-Tokyo</a:t>
            </a:r>
            <a:endParaRPr lang="en-US" dirty="0"/>
          </a:p>
          <a:p>
            <a:pPr marL="0" indent="0" algn="r">
              <a:buNone/>
            </a:pPr>
            <a:endParaRPr lang="fa-IR" dirty="0"/>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89345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8134" y="351478"/>
            <a:ext cx="10161896" cy="1325563"/>
          </a:xfrm>
        </p:spPr>
        <p:txBody>
          <a:bodyPr/>
          <a:lstStyle/>
          <a:p>
            <a:pPr algn="ctr"/>
            <a:r>
              <a:rPr lang="fa-IR" b="1" dirty="0">
                <a:cs typeface="0 Tabassom" panose="00000400000000000000" pitchFamily="2" charset="-78"/>
              </a:rPr>
              <a:t>تصویر شهر در هشت بعد</a:t>
            </a:r>
            <a:endParaRPr lang="en-US" dirty="0">
              <a:cs typeface="0 Tabassom" panose="00000400000000000000" pitchFamily="2" charset="-78"/>
            </a:endParaRPr>
          </a:p>
        </p:txBody>
      </p:sp>
      <p:pic>
        <p:nvPicPr>
          <p:cNvPr id="4" name="Picture 2" descr="D:\term7\modiriat\1386398272_12-06-2013-08-25-09-.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905" t="3234" r="7382" b="2584"/>
          <a:stretch/>
        </p:blipFill>
        <p:spPr bwMode="auto">
          <a:xfrm>
            <a:off x="4595315" y="1378963"/>
            <a:ext cx="4667534" cy="46533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92420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0560" y="365125"/>
            <a:ext cx="9593239" cy="1325563"/>
          </a:xfrm>
        </p:spPr>
        <p:txBody>
          <a:bodyPr/>
          <a:lstStyle/>
          <a:p>
            <a:pPr algn="ctr"/>
            <a:r>
              <a:rPr lang="fa-IR" b="1" dirty="0">
                <a:cs typeface="0 Tabassom" panose="00000400000000000000" pitchFamily="2" charset="-78"/>
              </a:rPr>
              <a:t>نقشه راه برای برندسازی ملیتی</a:t>
            </a:r>
            <a:endParaRPr lang="en-US" dirty="0">
              <a:cs typeface="0 Tabassom" panose="00000400000000000000" pitchFamily="2" charset="-78"/>
            </a:endParaRPr>
          </a:p>
        </p:txBody>
      </p:sp>
      <p:sp>
        <p:nvSpPr>
          <p:cNvPr id="3" name="Content Placeholder 2"/>
          <p:cNvSpPr>
            <a:spLocks noGrp="1"/>
          </p:cNvSpPr>
          <p:nvPr>
            <p:ph idx="1"/>
          </p:nvPr>
        </p:nvSpPr>
        <p:spPr>
          <a:xfrm>
            <a:off x="1760560" y="1798329"/>
            <a:ext cx="10112992" cy="4351338"/>
          </a:xfrm>
        </p:spPr>
        <p:txBody>
          <a:bodyPr/>
          <a:lstStyle/>
          <a:p>
            <a:pPr lvl="0" algn="r" rtl="1">
              <a:buFont typeface="Wingdings" panose="05000000000000000000" pitchFamily="2" charset="2"/>
              <a:buChar char="v"/>
            </a:pPr>
            <a:r>
              <a:rPr lang="fa-IR" dirty="0">
                <a:cs typeface="0 Tabassom" panose="00000400000000000000" pitchFamily="2" charset="-78"/>
              </a:rPr>
              <a:t>فرهنگ کشور</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زیرساختهای جهانگردی</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کیفیت خدمات محلی</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امنیت آن کشور</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چهره پردازی یا نمادهای شهری</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زیرساختهای عمومی مانند حمل و نقل عمومی</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بهداشت شهری</a:t>
            </a:r>
            <a:endParaRPr lang="en-US" dirty="0">
              <a:cs typeface="0 Tabassom" panose="00000400000000000000" pitchFamily="2" charset="-78"/>
            </a:endParaRPr>
          </a:p>
          <a:p>
            <a:pPr lvl="0" algn="r" rtl="1">
              <a:buFont typeface="Wingdings" panose="05000000000000000000" pitchFamily="2" charset="2"/>
              <a:buChar char="v"/>
            </a:pPr>
            <a:r>
              <a:rPr lang="fa-IR" dirty="0">
                <a:cs typeface="0 Tabassom" panose="00000400000000000000" pitchFamily="2" charset="-78"/>
              </a:rPr>
              <a:t>محصولات ویژه شهر</a:t>
            </a:r>
            <a:endParaRPr lang="en-US" dirty="0">
              <a:cs typeface="0 Tabassom" panose="00000400000000000000" pitchFamily="2" charset="-78"/>
            </a:endParaRPr>
          </a:p>
          <a:p>
            <a:pPr algn="r" rtl="1">
              <a:buFont typeface="Wingdings" panose="05000000000000000000" pitchFamily="2" charset="2"/>
              <a:buChar char="v"/>
            </a:pPr>
            <a:endParaRPr lang="fa-IR" dirty="0">
              <a:cs typeface="0 Tabassom" panose="00000400000000000000" pitchFamily="2" charset="-78"/>
            </a:endParaRPr>
          </a:p>
          <a:p>
            <a:pPr algn="r" rtl="1">
              <a:buFont typeface="Wingdings" panose="05000000000000000000" pitchFamily="2" charset="2"/>
              <a:buChar char="v"/>
            </a:pPr>
            <a:endParaRPr lang="en-US" dirty="0">
              <a:cs typeface="0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97063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9618" y="436728"/>
            <a:ext cx="10139149" cy="5508223"/>
          </a:xfrm>
        </p:spPr>
        <p:txBody>
          <a:bodyPr>
            <a:normAutofit fontScale="77500" lnSpcReduction="20000"/>
          </a:bodyPr>
          <a:lstStyle/>
          <a:p>
            <a:pPr algn="r" rtl="1"/>
            <a:r>
              <a:rPr lang="fa-IR" dirty="0">
                <a:cs typeface="0 Tabassom" panose="00000400000000000000" pitchFamily="2" charset="-78"/>
              </a:rPr>
              <a:t>مدیریت برند برای یک شهر، (کشور و یا مکان توریستی) نیازمند </a:t>
            </a:r>
            <a:r>
              <a:rPr lang="fa-IR" dirty="0">
                <a:solidFill>
                  <a:srgbClr val="FF0000"/>
                </a:solidFill>
                <a:cs typeface="0 Tabassom" panose="00000400000000000000" pitchFamily="2" charset="-78"/>
              </a:rPr>
              <a:t>پرداختن به فعالیت­ها</a:t>
            </a:r>
            <a:r>
              <a:rPr lang="fa-IR" dirty="0">
                <a:cs typeface="0 Tabassom" panose="00000400000000000000" pitchFamily="2" charset="-78"/>
              </a:rPr>
              <a:t> و اموری بسی بیشتر از صرف طراحی­های ظاهری زیبا سازی سطحی </a:t>
            </a:r>
            <a:r>
              <a:rPr lang="fa-IR" dirty="0" smtClean="0">
                <a:cs typeface="0 Tabassom" panose="00000400000000000000" pitchFamily="2" charset="-78"/>
              </a:rPr>
              <a:t>است</a:t>
            </a:r>
            <a:r>
              <a:rPr lang="en-US" dirty="0" smtClean="0">
                <a:cs typeface="0 Tabassom" panose="00000400000000000000" pitchFamily="2" charset="-78"/>
              </a:rPr>
              <a:t> .</a:t>
            </a:r>
            <a:r>
              <a:rPr lang="fa-IR" dirty="0" smtClean="0">
                <a:cs typeface="0 Tabassom" panose="00000400000000000000" pitchFamily="2" charset="-78"/>
              </a:rPr>
              <a:t>بنابراین </a:t>
            </a:r>
            <a:r>
              <a:rPr lang="fa-IR" dirty="0">
                <a:cs typeface="0 Tabassom" panose="00000400000000000000" pitchFamily="2" charset="-78"/>
              </a:rPr>
              <a:t>با وجود آنکه هویت و شخصیت شهرها را باید بر پایه داشته­های ذاتی، که در نهاد و بطنشان </a:t>
            </a:r>
            <a:r>
              <a:rPr lang="fa-IR" dirty="0" smtClean="0">
                <a:cs typeface="0 Tabassom" panose="00000400000000000000" pitchFamily="2" charset="-78"/>
              </a:rPr>
              <a:t>است،</a:t>
            </a:r>
            <a:r>
              <a:rPr lang="en-US" dirty="0">
                <a:cs typeface="0 Tabassom" panose="00000400000000000000" pitchFamily="2" charset="-78"/>
              </a:rPr>
              <a:t> </a:t>
            </a:r>
            <a:r>
              <a:rPr lang="fa-IR" dirty="0" smtClean="0">
                <a:cs typeface="0 Tabassom" panose="00000400000000000000" pitchFamily="2" charset="-78"/>
              </a:rPr>
              <a:t>پی­ریزی </a:t>
            </a:r>
            <a:r>
              <a:rPr lang="fa-IR" dirty="0">
                <a:cs typeface="0 Tabassom" panose="00000400000000000000" pitchFamily="2" charset="-78"/>
              </a:rPr>
              <a:t>کرد</a:t>
            </a:r>
            <a:r>
              <a:rPr lang="fa-IR" dirty="0">
                <a:solidFill>
                  <a:srgbClr val="FF0000"/>
                </a:solidFill>
                <a:cs typeface="0 Tabassom" panose="00000400000000000000" pitchFamily="2" charset="-78"/>
              </a:rPr>
              <a:t>؛ ایجاد ارتباط صحیح </a:t>
            </a:r>
            <a:r>
              <a:rPr lang="fa-IR" dirty="0">
                <a:cs typeface="0 Tabassom" panose="00000400000000000000" pitchFamily="2" charset="-78"/>
              </a:rPr>
              <a:t>نیز امری ضروری و بلکه حیاتی است؛ که این خود میسر نمی گردد مگر با اراده ای استوار در پی ریزی یک مدیریت یکپارچه که بر علیه ارکان دخیل در نام آوری آن شهر نظارت داشته باشد.</a:t>
            </a:r>
            <a:br>
              <a:rPr lang="fa-IR" dirty="0">
                <a:cs typeface="0 Tabassom" panose="00000400000000000000" pitchFamily="2" charset="-78"/>
              </a:rPr>
            </a:br>
            <a:r>
              <a:rPr lang="fa-IR" dirty="0" smtClean="0">
                <a:cs typeface="0 Tabassom" panose="00000400000000000000" pitchFamily="2" charset="-78"/>
              </a:rPr>
              <a:t>مکان </a:t>
            </a:r>
            <a:r>
              <a:rPr lang="fa-IR" dirty="0">
                <a:cs typeface="0 Tabassom" panose="00000400000000000000" pitchFamily="2" charset="-78"/>
              </a:rPr>
              <a:t>ها دارای </a:t>
            </a:r>
            <a:r>
              <a:rPr lang="fa-IR" dirty="0">
                <a:solidFill>
                  <a:srgbClr val="FF0000"/>
                </a:solidFill>
                <a:cs typeface="0 Tabassom" panose="00000400000000000000" pitchFamily="2" charset="-78"/>
              </a:rPr>
              <a:t>هویت و شخصیت </a:t>
            </a:r>
            <a:r>
              <a:rPr lang="fa-IR" dirty="0">
                <a:cs typeface="0 Tabassom" panose="00000400000000000000" pitchFamily="2" charset="-78"/>
              </a:rPr>
              <a:t>می باشند. به طبع هر آنچه که به هویت در ذهن بدل شود دارای خصوصیت رقابت پذیری بوده، که در این مورد (هویت  شهری) رقابت بر سر مواردی از این قبیل خواهد بود: میزان جذب توریست، شهرت در مهمان نوازی، جذب سرمایه گذارها، ایجاد رفاه برای شهروندان خود و یا بابت منابعی که باعث تولید مزیت رقابتی می گردد. </a:t>
            </a:r>
            <a:br>
              <a:rPr lang="fa-IR" dirty="0">
                <a:cs typeface="0 Tabassom" panose="00000400000000000000" pitchFamily="2" charset="-78"/>
              </a:rPr>
            </a:br>
            <a:r>
              <a:rPr lang="fa-IR" dirty="0">
                <a:cs typeface="0 Tabassom" panose="00000400000000000000" pitchFamily="2" charset="-78"/>
              </a:rPr>
              <a:t>به عنوان مثال از مصادیق این موضوع می توان از چاقوی زنجان، گز اصفهان، باقلوای یزد، و گیوه ملکی شیراز نام برد که هر یک دارای هویتی خاص خود هستند. </a:t>
            </a:r>
            <a:br>
              <a:rPr lang="fa-IR" dirty="0">
                <a:cs typeface="0 Tabassom" panose="00000400000000000000" pitchFamily="2" charset="-78"/>
              </a:rPr>
            </a:br>
            <a:r>
              <a:rPr lang="fa-IR" dirty="0">
                <a:cs typeface="0 Tabassom" panose="00000400000000000000" pitchFamily="2" charset="-78"/>
              </a:rPr>
              <a:t>از جمله  موارد موفق در این جرگه می توان گفت؛ تجربه کشورهایی مانند آلمان ( محصولات صنعتی)، سوئد (مورد ولوو)، فنلاند (مورد نوکیا)، ترکیه ( منسوجات و محصولات غذایی)، ژاپن (محصولات فن آوری پیشرفته)، فرانسه (صنایع مستظرفه)، ایتالیا (مد و فشن)، آمریکا (فن آوری های فضایی) یاد نمود. </a:t>
            </a:r>
            <a:br>
              <a:rPr lang="fa-IR" dirty="0">
                <a:cs typeface="0 Tabassom" panose="00000400000000000000" pitchFamily="2" charset="-78"/>
              </a:rPr>
            </a:br>
            <a:endParaRPr lang="en-US" dirty="0">
              <a:cs typeface="0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75911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4208" y="341195"/>
            <a:ext cx="10152797" cy="5767530"/>
          </a:xfrm>
        </p:spPr>
        <p:txBody>
          <a:bodyPr/>
          <a:lstStyle/>
          <a:p>
            <a:pPr algn="r" rtl="1"/>
            <a:r>
              <a:rPr lang="fa-IR" dirty="0"/>
              <a:t>مکان ها دارای هویت و شخصیت می باشند. به طبع هر آنچه که به هویت در ذهن بدل شود دارای خصوصیت رقابت پذیری بوده، که در این مورد (هویت  شهری) رقابت بر سر مواردی از این قبیل خواهد بود: میزان جذب توریست، شهرت در مهمان نوازی، جذب سرمایه گذارها، ایجاد رفاه برای شهروندان خود و یا بابت منابعی که باعث تولید مزیت رقابتی می گردد. </a:t>
            </a:r>
            <a:br>
              <a:rPr lang="fa-IR" dirty="0"/>
            </a:br>
            <a:r>
              <a:rPr lang="fa-IR" dirty="0"/>
              <a:t>به عنوان مثال از مصادیق این موضوع می توان از چاقوی زنجان، گز اصفهان، باقلوای یزد، و گیوه ملکی شیراز نام برد که هر یک دارای هویتی خاص خود هستند. </a:t>
            </a:r>
            <a:br>
              <a:rPr lang="fa-IR" dirty="0"/>
            </a:br>
            <a:r>
              <a:rPr lang="fa-IR" dirty="0"/>
              <a:t>از جمله  موارد موفق در این جرگه می توان گفت؛ تجربه کشورهایی مانند آلمان ( محصولات صنعتی)، سوئد (مورد ولوو)، فنلاند (مورد نوکیا)، ترکیه ( منسوجات و محصولات غذایی)، ژاپن (محصولات فن آوری پیشرفته)، فرانسه (صنایع مستظرفه)، ایتالیا (مد و فشن)، آمریکا (فن آوری های فضایی) یاد نمود. </a:t>
            </a:r>
            <a:br>
              <a:rPr lang="fa-IR" dirty="0"/>
            </a:br>
            <a:r>
              <a:rPr lang="fa-IR" dirty="0"/>
              <a:t>مردم هر شهری، به گونه ای طبیعی و با غیرتی ذاتی از نام و جایگاه شهر و زاد و بوم خود دفاع می کنند و در پی ارتقا نام آوری و تصحیح چهره خود نزد دیگران هستند.</a:t>
            </a:r>
          </a:p>
          <a:p>
            <a:pPr algn="r" rtl="1"/>
            <a:endParaRPr lang="en-US" dirty="0"/>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4460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مدیریت یکپارچه</a:t>
            </a:r>
            <a:endParaRPr lang="en-US" dirty="0"/>
          </a:p>
        </p:txBody>
      </p:sp>
      <p:sp>
        <p:nvSpPr>
          <p:cNvPr id="3" name="Content Placeholder 2"/>
          <p:cNvSpPr>
            <a:spLocks noGrp="1"/>
          </p:cNvSpPr>
          <p:nvPr>
            <p:ph idx="1"/>
          </p:nvPr>
        </p:nvSpPr>
        <p:spPr>
          <a:xfrm>
            <a:off x="1834486" y="1690688"/>
            <a:ext cx="10080010" cy="4351338"/>
          </a:xfrm>
        </p:spPr>
        <p:txBody>
          <a:bodyPr>
            <a:normAutofit/>
          </a:bodyPr>
          <a:lstStyle/>
          <a:p>
            <a:pPr marL="0" indent="0" algn="r" rtl="1">
              <a:buNone/>
            </a:pPr>
            <a:r>
              <a:rPr lang="fa-IR" dirty="0"/>
              <a:t>با وجود آنکه هویت و شخصیت شهرها را باید بر پایه داشته های ذاتی، که در نهاد و بطنشان است، پی ریزی کرد؛ اما ایجاد ارتباط صحیح نیز امری ضروری و بلکه حیاتی است.</a:t>
            </a:r>
            <a:endParaRPr lang="en-US" dirty="0"/>
          </a:p>
          <a:p>
            <a:pPr marL="0" indent="0" algn="r" rtl="1">
              <a:buNone/>
            </a:pPr>
            <a:r>
              <a:rPr lang="fa-IR" dirty="0"/>
              <a:t>باید در نظر داشته باشیم که ارتباطات برند در این میان نقش بسیار مهمی را ایفاء می­نماید. در این راستا  از مجموعه­ای از رسانه­ها و فعالیت­های اطلاع رسانی و تصویرسازی  بهره برده می­شود. </a:t>
            </a:r>
            <a:br>
              <a:rPr lang="fa-IR" dirty="0"/>
            </a:br>
            <a:r>
              <a:rPr lang="fa-IR" dirty="0"/>
              <a:t>باید در نظر داشته باشیم که  برندسازی برای تولیدات و محصولات شهرها چند وجهی بوده و هر یک از گروه مصنوعات، نزد مخاطبان متفاوت سطح اشتهار جداگانه­ای دارند. در نتیجه برندسازی صنعت گردشگری داخلی و خارجی با توجه به دو گروه کاملا متفاوت مخاطبان (داخلی و خارجی) نیاز به برندسازی جداگانه­ای دارند.</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2538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برندسازی شهری"/>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25669" y="1881757"/>
            <a:ext cx="5740661" cy="3220243"/>
          </a:xfrm>
          <a:prstGeom prst="rect">
            <a:avLst/>
          </a:prstGeom>
          <a:noFill/>
          <a:ln>
            <a:noFill/>
          </a:ln>
        </p:spPr>
      </p:pic>
      <p:graphicFrame>
        <p:nvGraphicFramePr>
          <p:cNvPr id="5" name="Content Placeholder 3"/>
          <p:cNvGraphicFramePr>
            <a:graphicFrameLocks/>
          </p:cNvGraphicFramePr>
          <p:nvPr>
            <p:extLst>
              <p:ext uri="{D42A27DB-BD31-4B8C-83A1-F6EECF244321}">
                <p14:modId xmlns:p14="http://schemas.microsoft.com/office/powerpoint/2010/main" val="369330971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52792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تورتنو- تورنتو بدون مرز</a:t>
            </a:r>
            <a:endParaRPr lang="en-US" dirty="0"/>
          </a:p>
        </p:txBody>
      </p:sp>
      <p:sp>
        <p:nvSpPr>
          <p:cNvPr id="3" name="Content Placeholder 2"/>
          <p:cNvSpPr>
            <a:spLocks noGrp="1"/>
          </p:cNvSpPr>
          <p:nvPr>
            <p:ph idx="1"/>
          </p:nvPr>
        </p:nvSpPr>
        <p:spPr>
          <a:xfrm>
            <a:off x="1801503" y="1690688"/>
            <a:ext cx="10180093" cy="4351338"/>
          </a:xfrm>
        </p:spPr>
        <p:txBody>
          <a:bodyPr/>
          <a:lstStyle/>
          <a:p>
            <a:pPr marL="0" indent="0" algn="r" rtl="1">
              <a:buNone/>
            </a:pPr>
            <a:r>
              <a:rPr lang="en-US" dirty="0"/>
              <a:t>"</a:t>
            </a:r>
            <a:r>
              <a:rPr lang="fa-IR" dirty="0"/>
              <a:t>شهر خیال</a:t>
            </a:r>
            <a:r>
              <a:rPr lang="en-US" dirty="0"/>
              <a:t>"</a:t>
            </a:r>
            <a:br>
              <a:rPr lang="en-US" dirty="0"/>
            </a:br>
            <a:r>
              <a:rPr lang="fa-IR" dirty="0"/>
              <a:t>ایده این پروژه از سال 2004 مطرح شد، و رسماً در سال 2005 به همت شهرداری تورنتو و وزارت گردشگری و تفریحات کانادا و تعدادی دیگر از نهادهای مدنی ودولتی این کشور رونمایی شد. طرح تحقیق توسعه‌ی ایجاد برند شهری تورنتو بالغ بر یک میلیون دلار کانادا هزینه در برداشت و کل بودجه اختصاص داده شده به آن مبلغ 4 میلیون دلار کانادا بود. در این پروژه از حضور مشاوران بسیاری در زمینه‌ی برندینگ استفاده شد، و بنیاد بین‌المللی معماری برند در آن حضوری پررنگ داشت، اما پروژ به دلیل تعریف مبهم و نیز ناپختگی پیام برند به نتایج مطلوب دست نیافت. اما توانست میزان برند اشتغالی در ذهنیت جامعه را تا حد قابل قبولی بالا ببرد</a:t>
            </a:r>
            <a:r>
              <a:rPr lang="en-US" dirty="0"/>
              <a:t>.</a:t>
            </a:r>
          </a:p>
        </p:txBody>
      </p:sp>
      <p:graphicFrame>
        <p:nvGraphicFramePr>
          <p:cNvPr id="4" name="Content Placeholder 3"/>
          <p:cNvGraphicFramePr>
            <a:graphicFrameLocks/>
          </p:cNvGraphicFramePr>
          <p:nvPr>
            <p:extLst>
              <p:ext uri="{D42A27DB-BD31-4B8C-83A1-F6EECF244321}">
                <p14:modId xmlns:p14="http://schemas.microsoft.com/office/powerpoint/2010/main" val="4086974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47361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نیوزیلند - نیوزیلند، 100 درصد خالص</a:t>
            </a:r>
            <a:r>
              <a:rPr lang="en-US" dirty="0"/>
              <a:t/>
            </a:r>
            <a:br>
              <a:rPr lang="en-US" dirty="0"/>
            </a:br>
            <a:endParaRPr lang="en-US" dirty="0"/>
          </a:p>
        </p:txBody>
      </p:sp>
      <p:sp>
        <p:nvSpPr>
          <p:cNvPr id="3" name="Content Placeholder 2"/>
          <p:cNvSpPr>
            <a:spLocks noGrp="1"/>
          </p:cNvSpPr>
          <p:nvPr>
            <p:ph idx="1"/>
          </p:nvPr>
        </p:nvSpPr>
        <p:spPr>
          <a:xfrm>
            <a:off x="1787857" y="1690688"/>
            <a:ext cx="10043614" cy="4351338"/>
          </a:xfrm>
        </p:spPr>
        <p:txBody>
          <a:bodyPr>
            <a:normAutofit fontScale="85000" lnSpcReduction="20000"/>
          </a:bodyPr>
          <a:lstStyle/>
          <a:p>
            <a:pPr marL="0" indent="0" algn="r" rtl="1">
              <a:buNone/>
            </a:pPr>
            <a:r>
              <a:rPr lang="en-US" dirty="0"/>
              <a:t>" </a:t>
            </a:r>
            <a:r>
              <a:rPr lang="fa-IR" dirty="0"/>
              <a:t>جوان‌ترین کشور روی کروه زمین</a:t>
            </a:r>
            <a:r>
              <a:rPr lang="en-US" dirty="0"/>
              <a:t>"</a:t>
            </a:r>
            <a:br>
              <a:rPr lang="en-US" dirty="0"/>
            </a:br>
            <a:r>
              <a:rPr lang="en-US" dirty="0"/>
              <a:t> </a:t>
            </a:r>
            <a:r>
              <a:rPr lang="fa-IR" dirty="0"/>
              <a:t>این پروژه از جمله طرحهای موفق برندسازی مکانی است، چرا که انسجام و یکپارچگی خاص در آن مشاهده می‌شود و مدیریتی قدرتمند، هدایت آن را بدست گرفت. برند نیوزیلند حدود 12 سال است که مبتنی بر پیام 100 درصد خالص ترویج می‌شود و کلیه محصولات جهانی این برند نیز تحت همین عنوان تبلیغ می شوند. یکی دیگر از دلایل موفقیت پروژ برندینگ نیوزیلند این بود که این کشور مزایای رقابتی واقعی خود در مواهب طبیعی را ترویج می‌کرد و روی موضوعات خیال‌انگیز و غیرواقعی  مانور نمی‌داد. اما به هر ترتیب انسجام برند نیوزیلند دلیل اصلی توفیق آن است. برندها در طول زمان در ذهنیت مخاطبان شکل می‌گیرند و تغییر مدوام در استراتژی یک برند و پیام آن به معنای آن است که باید فرآیند برندسازی را از ابتدا شروع کنیم؛ اتفاقی که در مورد برند تورنتو رخ داد</a:t>
            </a:r>
            <a:r>
              <a:rPr lang="en-US" dirty="0"/>
              <a:t>.</a:t>
            </a:r>
            <a:br>
              <a:rPr lang="en-US" dirty="0"/>
            </a:br>
            <a:r>
              <a:rPr lang="fa-IR" dirty="0"/>
              <a:t>پروژه برندسازی نیوزیلند با کمک جمعی از شرکتهای خصوص وبه ویژه فعالین بخش زراعت آغاز شد، هر چند که مدیریت و هماهنگی آن برعهده اداره توریسم این کشور قرار داشت. این پروژه مزیت دیگری نیز داشت و آن بهره‌گیری از امکانات رسانه‌ای، روابط عمومی، و بکارگیری گسترده محتوای بصری بود که به ارتقای جایگاه برند نیوزیلند کمک شایانی کرد</a:t>
            </a:r>
            <a:r>
              <a:rPr lang="en-US" dirty="0"/>
              <a:t>.</a:t>
            </a:r>
            <a:br>
              <a:rPr lang="en-US" dirty="0"/>
            </a:b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5708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1678" y="393261"/>
            <a:ext cx="9764151" cy="1325563"/>
          </a:xfrm>
        </p:spPr>
        <p:txBody>
          <a:bodyPr/>
          <a:lstStyle/>
          <a:p>
            <a:pPr algn="ctr"/>
            <a:r>
              <a:rPr lang="fa-IR" b="1" dirty="0">
                <a:cs typeface="B Tabassom" panose="00000400000000000000" pitchFamily="2" charset="-78"/>
              </a:rPr>
              <a:t>سیر تاريخی مطالعات برند شهر</a:t>
            </a:r>
            <a:endParaRPr lang="en-US" dirty="0">
              <a:cs typeface="B Tabassom" panose="00000400000000000000" pitchFamily="2" charset="-78"/>
            </a:endParaRPr>
          </a:p>
        </p:txBody>
      </p:sp>
      <p:sp>
        <p:nvSpPr>
          <p:cNvPr id="3" name="Content Placeholder 2"/>
          <p:cNvSpPr>
            <a:spLocks noGrp="1"/>
          </p:cNvSpPr>
          <p:nvPr>
            <p:ph idx="1"/>
          </p:nvPr>
        </p:nvSpPr>
        <p:spPr>
          <a:xfrm>
            <a:off x="1674055" y="1825625"/>
            <a:ext cx="10101774" cy="4351338"/>
          </a:xfrm>
        </p:spPr>
        <p:txBody>
          <a:bodyPr>
            <a:normAutofit/>
          </a:bodyPr>
          <a:lstStyle/>
          <a:p>
            <a:pPr marL="0" indent="0" algn="r" rtl="1">
              <a:buNone/>
            </a:pPr>
            <a:r>
              <a:rPr lang="fa-IR" dirty="0">
                <a:cs typeface="B Tabassom" panose="00000400000000000000" pitchFamily="2" charset="-78"/>
              </a:rPr>
              <a:t>بازاریابی مکانهای شهری حداقل به قرن نوزدهم </a:t>
            </a:r>
            <a:r>
              <a:rPr lang="fa-IR" dirty="0" smtClean="0">
                <a:cs typeface="B Tabassom" panose="00000400000000000000" pitchFamily="2" charset="-78"/>
              </a:rPr>
              <a:t>بازمیگردد</a:t>
            </a:r>
            <a:r>
              <a:rPr lang="fa-IR" dirty="0">
                <a:cs typeface="B Tabassom" panose="00000400000000000000" pitchFamily="2" charset="-78"/>
              </a:rPr>
              <a:t>، اما تمایل شهرها به برندسازی بیش از سه دهه قدمت ندارد. تلاشهای نخستین </a:t>
            </a:r>
            <a:r>
              <a:rPr lang="fa-IR" dirty="0" smtClean="0">
                <a:cs typeface="B Tabassom" panose="00000400000000000000" pitchFamily="2" charset="-78"/>
              </a:rPr>
              <a:t>تنها</a:t>
            </a:r>
            <a:r>
              <a:rPr lang="en-US" dirty="0" smtClean="0">
                <a:cs typeface="B Tabassom" panose="00000400000000000000" pitchFamily="2" charset="-78"/>
              </a:rPr>
              <a:t> </a:t>
            </a:r>
            <a:r>
              <a:rPr lang="fa-IR" dirty="0" smtClean="0">
                <a:cs typeface="B Tabassom" panose="00000400000000000000" pitchFamily="2" charset="-78"/>
              </a:rPr>
              <a:t>به </a:t>
            </a:r>
            <a:r>
              <a:rPr lang="fa-IR" dirty="0">
                <a:cs typeface="B Tabassom" panose="00000400000000000000" pitchFamily="2" charset="-78"/>
              </a:rPr>
              <a:t>پیشرفت مکان تمرکز داشتند. بستری که موجب شد بازاریابی برای </a:t>
            </a:r>
            <a:r>
              <a:rPr lang="fa-IR" dirty="0" smtClean="0">
                <a:cs typeface="B Tabassom" panose="00000400000000000000" pitchFamily="2" charset="-78"/>
              </a:rPr>
              <a:t>اداره</a:t>
            </a:r>
            <a:r>
              <a:rPr lang="en-US" dirty="0" smtClean="0">
                <a:cs typeface="B Tabassom" panose="00000400000000000000" pitchFamily="2" charset="-78"/>
              </a:rPr>
              <a:t> </a:t>
            </a:r>
            <a:r>
              <a:rPr lang="fa-IR" dirty="0" smtClean="0">
                <a:cs typeface="B Tabassom" panose="00000400000000000000" pitchFamily="2" charset="-78"/>
              </a:rPr>
              <a:t>کنندگان شهرایجاد </a:t>
            </a:r>
            <a:r>
              <a:rPr lang="fa-IR" dirty="0">
                <a:cs typeface="B Tabassom" panose="00000400000000000000" pitchFamily="2" charset="-78"/>
              </a:rPr>
              <a:t>شد. در اوائل دهه نود میلادی، </a:t>
            </a:r>
            <a:r>
              <a:rPr lang="fa-IR" dirty="0" smtClean="0">
                <a:cs typeface="B Tabassom" panose="00000400000000000000" pitchFamily="2" charset="-78"/>
              </a:rPr>
              <a:t>شهر </a:t>
            </a:r>
            <a:r>
              <a:rPr lang="fa-IR" dirty="0">
                <a:cs typeface="B Tabassom" panose="00000400000000000000" pitchFamily="2" charset="-78"/>
              </a:rPr>
              <a:t>کارآفرین </a:t>
            </a:r>
            <a:r>
              <a:rPr lang="fa-IR" dirty="0" smtClean="0">
                <a:cs typeface="B Tabassom" panose="00000400000000000000" pitchFamily="2" charset="-78"/>
              </a:rPr>
              <a:t>اهمیت </a:t>
            </a:r>
            <a:r>
              <a:rPr lang="fa-IR" dirty="0">
                <a:cs typeface="B Tabassom" panose="00000400000000000000" pitchFamily="2" charset="-78"/>
              </a:rPr>
              <a:t>پیدا کند، توسط </a:t>
            </a:r>
            <a:r>
              <a:rPr lang="fa-IR" dirty="0" smtClean="0">
                <a:cs typeface="B Tabassom" panose="00000400000000000000" pitchFamily="2" charset="-78"/>
              </a:rPr>
              <a:t>موج</a:t>
            </a:r>
            <a:r>
              <a:rPr lang="en-US" dirty="0" smtClean="0">
                <a:cs typeface="B Tabassom" panose="00000400000000000000" pitchFamily="2" charset="-78"/>
              </a:rPr>
              <a:t> </a:t>
            </a:r>
            <a:r>
              <a:rPr lang="fa-IR" dirty="0" smtClean="0">
                <a:cs typeface="B Tabassom" panose="00000400000000000000" pitchFamily="2" charset="-78"/>
              </a:rPr>
              <a:t>گریفیتز </a:t>
            </a:r>
            <a:r>
              <a:rPr lang="fa-IR" dirty="0">
                <a:cs typeface="B Tabassom" panose="00000400000000000000" pitchFamily="2" charset="-78"/>
              </a:rPr>
              <a:t>« گرایش های کارآفرینی در حکمروایی شهری برجسته شد. به زعم مکتب کارآفرینی </a:t>
            </a:r>
            <a:r>
              <a:rPr lang="fa-IR" dirty="0" smtClean="0">
                <a:cs typeface="B Tabassom" panose="00000400000000000000" pitchFamily="2" charset="-78"/>
              </a:rPr>
              <a:t>،»</a:t>
            </a:r>
            <a:r>
              <a:rPr lang="en-US" dirty="0" smtClean="0">
                <a:cs typeface="B Tabassom" panose="00000400000000000000" pitchFamily="2" charset="-78"/>
              </a:rPr>
              <a:t>)</a:t>
            </a:r>
            <a:r>
              <a:rPr lang="fa-IR" dirty="0" smtClean="0">
                <a:cs typeface="B Tabassom" panose="00000400000000000000" pitchFamily="2" charset="-78"/>
              </a:rPr>
              <a:t>کارآفرینی گرایی </a:t>
            </a:r>
            <a:r>
              <a:rPr lang="en-US" dirty="0" smtClean="0">
                <a:cs typeface="B Tabassom" panose="00000400000000000000" pitchFamily="2" charset="-78"/>
              </a:rPr>
              <a:t>(</a:t>
            </a:r>
            <a:r>
              <a:rPr lang="fa-IR" dirty="0" smtClean="0">
                <a:cs typeface="B Tabassom" panose="00000400000000000000" pitchFamily="2" charset="-78"/>
              </a:rPr>
              <a:t> </a:t>
            </a:r>
            <a:r>
              <a:rPr lang="fa-IR" dirty="0">
                <a:cs typeface="B Tabassom" panose="00000400000000000000" pitchFamily="2" charset="-78"/>
              </a:rPr>
              <a:t>به مثابه یک سبک حکمروایی شهری، در واکنش شهرها به فروپاشی </a:t>
            </a:r>
            <a:r>
              <a:rPr lang="fa-IR" dirty="0" smtClean="0">
                <a:cs typeface="B Tabassom" panose="00000400000000000000" pitchFamily="2" charset="-78"/>
              </a:rPr>
              <a:t>نظم</a:t>
            </a:r>
            <a:r>
              <a:rPr lang="en-US" dirty="0" smtClean="0">
                <a:cs typeface="B Tabassom" panose="00000400000000000000" pitchFamily="2" charset="-78"/>
              </a:rPr>
              <a:t> </a:t>
            </a:r>
            <a:r>
              <a:rPr lang="fa-IR" dirty="0" smtClean="0">
                <a:cs typeface="B Tabassom" panose="00000400000000000000" pitchFamily="2" charset="-78"/>
              </a:rPr>
              <a:t>فردیست </a:t>
            </a:r>
            <a:r>
              <a:rPr lang="fa-IR" dirty="0">
                <a:cs typeface="B Tabassom" panose="00000400000000000000" pitchFamily="2" charset="-78"/>
              </a:rPr>
              <a:t>« دموکراتیک اجتماعی مطرح شد.</a:t>
            </a:r>
          </a:p>
          <a:p>
            <a:pPr marL="0" indent="0" algn="r" rtl="1">
              <a:buNone/>
            </a:pPr>
            <a:r>
              <a:rPr lang="fa-IR" dirty="0">
                <a:cs typeface="B Tabassom" panose="00000400000000000000" pitchFamily="2" charset="-78"/>
              </a:rPr>
              <a:t>در کشور ایران پیشینه توجه به مفهوم برند شهر به سال 1331 برمی گردد زمانی که </a:t>
            </a:r>
            <a:r>
              <a:rPr lang="fa-IR" dirty="0" smtClean="0">
                <a:cs typeface="B Tabassom" panose="00000400000000000000" pitchFamily="2" charset="-78"/>
              </a:rPr>
              <a:t>مرکز مطالعات </a:t>
            </a:r>
            <a:r>
              <a:rPr lang="fa-IR" dirty="0">
                <a:cs typeface="B Tabassom" panose="00000400000000000000" pitchFamily="2" charset="-78"/>
              </a:rPr>
              <a:t>شهرداری تهران نشستی را با این موضوع برگزار نمود. پس از آن، تلاش نظام یافته ای در سطح نهادهای ادارهکننده شهری در این خصوص انجام نشدهاست. در سال 1391 نشست دیگری در مرکز مطالعات شهرداری تهران با موضوع برند شهر انجام شد.</a:t>
            </a: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1471324553"/>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75846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8" y="296887"/>
            <a:ext cx="10248331" cy="1325563"/>
          </a:xfrm>
        </p:spPr>
        <p:txBody>
          <a:bodyPr/>
          <a:lstStyle/>
          <a:p>
            <a:pPr algn="ctr" rtl="1"/>
            <a:r>
              <a:rPr lang="fa-IR" b="1" dirty="0"/>
              <a:t>ایالت نیویورک –  کمپین «من  نیویورک را دوست </a:t>
            </a:r>
            <a:r>
              <a:rPr lang="fa-IR" b="1" dirty="0" smtClean="0"/>
              <a:t>دارم»</a:t>
            </a:r>
            <a:endParaRPr lang="en-US" dirty="0"/>
          </a:p>
        </p:txBody>
      </p:sp>
      <p:sp>
        <p:nvSpPr>
          <p:cNvPr id="3" name="Content Placeholder 2"/>
          <p:cNvSpPr>
            <a:spLocks noGrp="1"/>
          </p:cNvSpPr>
          <p:nvPr>
            <p:ph idx="1"/>
          </p:nvPr>
        </p:nvSpPr>
        <p:spPr>
          <a:xfrm>
            <a:off x="1774208" y="1622450"/>
            <a:ext cx="10248331" cy="4351338"/>
          </a:xfrm>
        </p:spPr>
        <p:txBody>
          <a:bodyPr>
            <a:normAutofit fontScale="70000" lnSpcReduction="20000"/>
          </a:bodyPr>
          <a:lstStyle/>
          <a:p>
            <a:pPr marL="0" indent="0" algn="r" rtl="1">
              <a:buNone/>
            </a:pPr>
            <a:r>
              <a:rPr lang="fa-IR" dirty="0"/>
              <a:t>کمپین من نیوریوک را دوست دارم به طور حتم یکی از شناخته شده‌ترین کارزارهای تبلیغات وبرندینگ  شهری است، که موفقیتهای بسیاری داشته است. این برند شهری نیز  مشابه برند مکانی نیوزیلند، بسیار یکپارچه است و توانسته با بهره‌گیری از چهره‌ها و افراد سرشناس، دستاوردهای بسیاری داشته باشد. تا آنجا که شعار آن با عنوان «من نیویورک را دوست دارم» از سال 1977 تاکنون  بر سر زبانها است و حتی درونمایه بسیاری از فیلم‌های سینمایی حول محور پیام این برند شکل گرفتند. برند شهری نیویورک، اینک شخصیتی انسانی یافته است. امروزه برندهای بزرگ در عرصه‌های مختلف، هر یک دارای شخصیت و صفاتی انسانی هستند که در فرهنگ واژگان برند از آن با عنوان شخصیت برند یاد می‌کنیم. برای مثال نام کوکاکولا با  شادی، سرگرمی و شوخی و نام ولوو با ایمنی بالا، وقار واستحکام گره خورده است</a:t>
            </a:r>
            <a:r>
              <a:rPr lang="en-US" dirty="0"/>
              <a:t>.</a:t>
            </a:r>
            <a:br>
              <a:rPr lang="en-US" dirty="0"/>
            </a:br>
            <a:r>
              <a:rPr lang="fa-IR" dirty="0"/>
              <a:t>به همین ترتیب، با اندیشیدن به شهرهای شناخته شده دنیا، مجموعه‌ای از صفات در ذهن نقش می‌بندد و این به  معنای آن است که فرهنگ برندینگ حتی در بین مکان‌های فیزیکی نیز کاملاً مرسوم و مشهود است. کمپین من نیویورک را دوست دارم، نیز توانسته به سهم خود نیویورک را شهری پرشور و حرارت و سرشار از انرژی معرفی کرده و به اهداف خود به منظور جذب سرمایه‌های مادی و انسانی دست یابد. هویت بصری ساده و شکیل این کمپین، و بهره‌گیری از تحقیقات بازار در فرآیند برندینگ نیویورک، از عوامل اصلی کامیابی این برند است. شهرهای برخوردار از فضای بصری مطلوب و محیط مساعد شهری، موجب ارتقای تصویر ذهنی جامعه از محیط‌های شهری می‌شوند. ارائه آمیز‌ه‌ای هنرمندانه از فرهنگ، زیرساختها، کیفیت خدمات، امنیت، بهداشت، رفاه، هنرهای بصری وچهره‌پردازی شهری با نمادهای ویژه و نیز بازارپردازی شهری می‌تواند نقشه راه مسئولان، در دستیابی به یک برند قدرتمند مکانی باشد. وجود سرمایه‌های احساسی، مادی ومعنوی فراوان در شهرهای ایران، لزوم توجه دست اندرکاران به مقوله‌هایی مثل برندینگ شهری وبهره‌گیری از خرد و تجربه مشاوران اصلح در این زمینه را ایجاب می‌کند</a:t>
            </a:r>
            <a:r>
              <a:rPr lang="en-US" dirty="0"/>
              <a:t>.</a:t>
            </a:r>
            <a:endParaRPr lang="fa-IR" dirty="0"/>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53117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شاخص های برند سازی شهری اسلامی</a:t>
            </a:r>
            <a:endParaRPr lang="en-US" dirty="0"/>
          </a:p>
        </p:txBody>
      </p:sp>
      <p:sp>
        <p:nvSpPr>
          <p:cNvPr id="3" name="Content Placeholder 2"/>
          <p:cNvSpPr>
            <a:spLocks noGrp="1"/>
          </p:cNvSpPr>
          <p:nvPr>
            <p:ph idx="1"/>
          </p:nvPr>
        </p:nvSpPr>
        <p:spPr>
          <a:xfrm>
            <a:off x="1820839" y="1690688"/>
            <a:ext cx="10093657" cy="4351338"/>
          </a:xfrm>
        </p:spPr>
        <p:txBody>
          <a:bodyPr/>
          <a:lstStyle/>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96844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0560" y="365125"/>
            <a:ext cx="10181231" cy="1325563"/>
          </a:xfrm>
        </p:spPr>
        <p:txBody>
          <a:bodyPr/>
          <a:lstStyle/>
          <a:p>
            <a:pPr algn="ctr"/>
            <a:r>
              <a:rPr lang="fa-IR" b="1" dirty="0"/>
              <a:t>گام های اجرایی برای برندسازی شهری در ایران</a:t>
            </a:r>
            <a:endParaRPr lang="en-US" dirty="0"/>
          </a:p>
        </p:txBody>
      </p:sp>
      <p:sp>
        <p:nvSpPr>
          <p:cNvPr id="3" name="Content Placeholder 2"/>
          <p:cNvSpPr>
            <a:spLocks noGrp="1"/>
          </p:cNvSpPr>
          <p:nvPr>
            <p:ph idx="1"/>
          </p:nvPr>
        </p:nvSpPr>
        <p:spPr>
          <a:xfrm>
            <a:off x="1760559" y="1811977"/>
            <a:ext cx="10181231" cy="4351338"/>
          </a:xfrm>
        </p:spPr>
        <p:txBody>
          <a:bodyPr>
            <a:normAutofit lnSpcReduction="10000"/>
          </a:bodyPr>
          <a:lstStyle/>
          <a:p>
            <a:pPr lvl="0" algn="r" rtl="1">
              <a:buFont typeface="Wingdings" panose="05000000000000000000" pitchFamily="2" charset="2"/>
              <a:buChar char="v"/>
            </a:pPr>
            <a:r>
              <a:rPr lang="fa-IR" dirty="0"/>
              <a:t>اهمیت و لزوم برندسازی شهری برای ایران.</a:t>
            </a:r>
            <a:endParaRPr lang="en-US" dirty="0"/>
          </a:p>
          <a:p>
            <a:pPr lvl="0" algn="r" rtl="1">
              <a:buFont typeface="Wingdings" panose="05000000000000000000" pitchFamily="2" charset="2"/>
              <a:buChar char="v"/>
            </a:pPr>
            <a:r>
              <a:rPr lang="fa-IR" dirty="0"/>
              <a:t>مبانی و تعاریف برندسازی شهری، کشوری، مقاصد گردشگری و مکان.</a:t>
            </a:r>
            <a:endParaRPr lang="en-US" dirty="0"/>
          </a:p>
          <a:p>
            <a:pPr lvl="0" algn="r" rtl="1">
              <a:buFont typeface="Wingdings" panose="05000000000000000000" pitchFamily="2" charset="2"/>
              <a:buChar char="v"/>
            </a:pPr>
            <a:r>
              <a:rPr lang="fa-IR" dirty="0"/>
              <a:t>ابعاد و مولفه های هویت شهری.</a:t>
            </a:r>
            <a:endParaRPr lang="en-US" dirty="0"/>
          </a:p>
          <a:p>
            <a:pPr lvl="0" algn="r" rtl="1">
              <a:buFont typeface="Wingdings" panose="05000000000000000000" pitchFamily="2" charset="2"/>
              <a:buChar char="v"/>
            </a:pPr>
            <a:r>
              <a:rPr lang="fa-IR" dirty="0"/>
              <a:t>سبقه تاریخی نام آوری شهرها و مناطق در حوزه ایران شهر.</a:t>
            </a:r>
            <a:endParaRPr lang="en-US" dirty="0"/>
          </a:p>
          <a:p>
            <a:pPr lvl="0" algn="r" rtl="1">
              <a:buFont typeface="Wingdings" panose="05000000000000000000" pitchFamily="2" charset="2"/>
              <a:buChar char="v"/>
            </a:pPr>
            <a:r>
              <a:rPr lang="fa-IR" dirty="0"/>
              <a:t>چالشهای برندسازی تهران با توجه به اهداف سند چشم انداز.</a:t>
            </a:r>
            <a:endParaRPr lang="en-US" dirty="0"/>
          </a:p>
          <a:p>
            <a:pPr lvl="0" algn="r" rtl="1">
              <a:buFont typeface="Wingdings" panose="05000000000000000000" pitchFamily="2" charset="2"/>
              <a:buChar char="v"/>
            </a:pPr>
            <a:r>
              <a:rPr lang="fa-IR" dirty="0"/>
              <a:t>مولفه های تاریخی و فرهنگی در هویت شهری تهران.</a:t>
            </a:r>
            <a:endParaRPr lang="en-US" dirty="0"/>
          </a:p>
          <a:p>
            <a:pPr lvl="0" algn="r" rtl="1">
              <a:buFont typeface="Wingdings" panose="05000000000000000000" pitchFamily="2" charset="2"/>
              <a:buChar char="v"/>
            </a:pPr>
            <a:r>
              <a:rPr lang="fa-IR" dirty="0"/>
              <a:t>مدیریت شهری و هویت شهری.</a:t>
            </a:r>
            <a:endParaRPr lang="en-US" dirty="0"/>
          </a:p>
          <a:p>
            <a:pPr lvl="0" algn="r" rtl="1">
              <a:buFont typeface="Wingdings" panose="05000000000000000000" pitchFamily="2" charset="2"/>
              <a:buChar char="v"/>
            </a:pPr>
            <a:r>
              <a:rPr lang="fa-IR" dirty="0"/>
              <a:t>ابعاد و ویژگیهای مدیریت راهبردی برند شهری.</a:t>
            </a:r>
            <a:endParaRPr lang="en-US" dirty="0"/>
          </a:p>
          <a:p>
            <a:pPr lvl="0" algn="r" rtl="1">
              <a:buFont typeface="Wingdings" panose="05000000000000000000" pitchFamily="2" charset="2"/>
              <a:buChar char="v"/>
            </a:pPr>
            <a:r>
              <a:rPr lang="fa-IR" dirty="0"/>
              <a:t>رویکرد ها و مدل های ارزیابی برند شهری، هویت شهری  و توانمندی شهر.</a:t>
            </a:r>
            <a:endParaRPr lang="en-US" dirty="0"/>
          </a:p>
          <a:p>
            <a:pPr algn="r" rtl="1">
              <a:buFont typeface="Wingdings" panose="05000000000000000000" pitchFamily="2" charset="2"/>
              <a:buChar char="v"/>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87584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4208" y="365125"/>
            <a:ext cx="10085696" cy="5811838"/>
          </a:xfrm>
        </p:spPr>
        <p:txBody>
          <a:bodyPr>
            <a:normAutofit/>
          </a:bodyPr>
          <a:lstStyle/>
          <a:p>
            <a:pPr marL="0" indent="0" algn="r" rtl="1">
              <a:buNone/>
            </a:pPr>
            <a:r>
              <a:rPr lang="fa-IR" dirty="0"/>
              <a:t>بازاریابی شهري به دنبال برآورده سازي نیازهاي چهار دسته اصلی مشتریان در مواجهه با منابع رو به کاهش شهرداري می باشد، این مشتریان عبارتند از : 1)افراد مقیم 2)بازدید کنندگان 3)سرمایه گذاران و 4)شرکت ها. اهداف بازاریابی شهري براي شهرداريها عبارتند از: ارتباط با صنعت و تسهیلات اداري، توسعه ظرفی تهاي درآمدي در سطح خرده فروشی، جذب گردشگر، </a:t>
            </a:r>
            <a:r>
              <a:rPr lang="fa-IR" dirty="0" smtClean="0"/>
              <a:t>ایجادمحلی </a:t>
            </a:r>
            <a:r>
              <a:rPr lang="fa-IR" dirty="0"/>
              <a:t>براي میزبانی رویدادهاي ورزشی، فرهنگی و تفریحی بین المللی، جذب ساکنان جدید و </a:t>
            </a:r>
            <a:r>
              <a:rPr lang="fa-IR" dirty="0" smtClean="0"/>
              <a:t>.... </a:t>
            </a:r>
          </a:p>
          <a:p>
            <a:pPr marL="0" indent="0" algn="r" rtl="1">
              <a:buNone/>
            </a:pPr>
            <a:r>
              <a:rPr lang="fa-IR" dirty="0" smtClean="0"/>
              <a:t>پس </a:t>
            </a:r>
            <a:r>
              <a:rPr lang="fa-IR" dirty="0"/>
              <a:t>از بررسی ادبیات و سوابق موضوع در شهرهاي مختلف دنیا مشخص گردید که بازاریابی شهري با ترفیع وجهه </a:t>
            </a:r>
            <a:r>
              <a:rPr lang="fa-IR" dirty="0" smtClean="0"/>
              <a:t>شهرمتفاوت </a:t>
            </a:r>
            <a:r>
              <a:rPr lang="fa-IR" dirty="0"/>
              <a:t>بوده و عوامل کلیدي موفقیت در بازاریابی شهري جهت رسیدن به توسعه پایدار در شهردار يها عبارتند از : 1) وجود</a:t>
            </a:r>
          </a:p>
          <a:p>
            <a:pPr marL="0" indent="0" algn="r" rtl="1">
              <a:buNone/>
            </a:pPr>
            <a:r>
              <a:rPr lang="fa-IR" dirty="0"/>
              <a:t>گروه برنامه ریزي بازاریابی شهري 2)چشم انداز وتحلیل استراتژیک 3) ایجاد وجهه و هویت شهري 4)توسعه محلی </a:t>
            </a:r>
            <a:r>
              <a:rPr lang="fa-IR" dirty="0" smtClean="0"/>
              <a:t>5)توافقات سیاسی</a:t>
            </a:r>
            <a:r>
              <a:rPr lang="fa-IR" dirty="0"/>
              <a:t>.</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639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61782" y="313899"/>
            <a:ext cx="10025418" cy="5699291"/>
          </a:xfrm>
        </p:spPr>
        <p:txBody>
          <a:bodyPr>
            <a:normAutofit fontScale="92500"/>
          </a:bodyPr>
          <a:lstStyle/>
          <a:p>
            <a:pPr marL="0" indent="0" algn="r" rtl="1">
              <a:buNone/>
            </a:pPr>
            <a:r>
              <a:rPr lang="fa-IR" dirty="0"/>
              <a:t>نتایج حاصل از این پژوهش نشان </a:t>
            </a:r>
            <a:r>
              <a:rPr lang="fa-IR" dirty="0" smtClean="0"/>
              <a:t>میدهد </a:t>
            </a:r>
            <a:r>
              <a:rPr lang="fa-IR" dirty="0"/>
              <a:t>که پیش شرط هاي لازم جهت موفقیت بازاریابی شهري </a:t>
            </a:r>
            <a:r>
              <a:rPr lang="fa-IR" dirty="0" smtClean="0"/>
              <a:t>درشهرداري ها عبارتند </a:t>
            </a:r>
            <a:r>
              <a:rPr lang="fa-IR" dirty="0"/>
              <a:t>از:</a:t>
            </a:r>
          </a:p>
          <a:p>
            <a:pPr marL="0" indent="0" algn="r" rtl="1">
              <a:buNone/>
            </a:pPr>
            <a:r>
              <a:rPr lang="fa-IR" dirty="0" smtClean="0"/>
              <a:t>1) قبول </a:t>
            </a:r>
            <a:r>
              <a:rPr lang="fa-IR" dirty="0"/>
              <a:t>بکارگیریبازاریابی شهري </a:t>
            </a:r>
            <a:endParaRPr lang="fa-IR" dirty="0" smtClean="0"/>
          </a:p>
          <a:p>
            <a:pPr marL="0" indent="0" algn="r" rtl="1">
              <a:buNone/>
            </a:pPr>
            <a:r>
              <a:rPr lang="fa-IR" dirty="0" smtClean="0"/>
              <a:t>2)ایجاد </a:t>
            </a:r>
            <a:r>
              <a:rPr lang="fa-IR" dirty="0"/>
              <a:t>چشم انداز </a:t>
            </a:r>
            <a:r>
              <a:rPr lang="fa-IR" dirty="0" smtClean="0"/>
              <a:t>استراتژیک</a:t>
            </a:r>
          </a:p>
          <a:p>
            <a:pPr marL="0" indent="0" algn="r" rtl="1">
              <a:buNone/>
            </a:pPr>
            <a:r>
              <a:rPr lang="fa-IR" dirty="0" smtClean="0"/>
              <a:t>3) </a:t>
            </a:r>
            <a:r>
              <a:rPr lang="fa-IR" dirty="0"/>
              <a:t>مشارکت بخش عمومی با خصوصی </a:t>
            </a:r>
            <a:endParaRPr lang="fa-IR" dirty="0" smtClean="0"/>
          </a:p>
          <a:p>
            <a:pPr marL="0" indent="0" algn="r" rtl="1">
              <a:buNone/>
            </a:pPr>
            <a:r>
              <a:rPr lang="fa-IR" dirty="0" smtClean="0"/>
              <a:t>4)ساختار </a:t>
            </a:r>
          </a:p>
          <a:p>
            <a:pPr marL="0" indent="0" algn="r" rtl="1">
              <a:buNone/>
            </a:pPr>
            <a:r>
              <a:rPr lang="fa-IR" dirty="0" smtClean="0"/>
              <a:t>5) </a:t>
            </a:r>
            <a:r>
              <a:rPr lang="fa-IR" dirty="0"/>
              <a:t>تأمین مالی جهت بازاریابیشهري </a:t>
            </a:r>
            <a:endParaRPr lang="fa-IR" dirty="0" smtClean="0"/>
          </a:p>
          <a:p>
            <a:pPr marL="0" indent="0" algn="r" rtl="1">
              <a:buNone/>
            </a:pPr>
            <a:r>
              <a:rPr lang="fa-IR" dirty="0" smtClean="0"/>
              <a:t>6) </a:t>
            </a:r>
            <a:r>
              <a:rPr lang="fa-IR" dirty="0"/>
              <a:t>استفاده از </a:t>
            </a:r>
            <a:r>
              <a:rPr lang="fa-IR" dirty="0" smtClean="0"/>
              <a:t>تحلیل </a:t>
            </a:r>
          </a:p>
          <a:p>
            <a:pPr marL="0" indent="0" algn="r" rtl="1">
              <a:buNone/>
            </a:pPr>
            <a:r>
              <a:rPr lang="fa-IR" dirty="0" smtClean="0"/>
              <a:t>7</a:t>
            </a:r>
            <a:r>
              <a:rPr lang="fa-IR" dirty="0"/>
              <a:t>) ایجاد وجهه شهري </a:t>
            </a:r>
            <a:r>
              <a:rPr lang="en-US" dirty="0"/>
              <a:t>PEST-SWOT </a:t>
            </a:r>
            <a:r>
              <a:rPr lang="fa-IR" dirty="0"/>
              <a:t>ترفیعی خاص براي شهر </a:t>
            </a:r>
          </a:p>
          <a:p>
            <a:pPr marL="0" indent="0" algn="r" rtl="1">
              <a:buNone/>
            </a:pPr>
            <a:r>
              <a:rPr lang="fa-IR" dirty="0" smtClean="0"/>
              <a:t>8</a:t>
            </a:r>
            <a:r>
              <a:rPr lang="fa-IR" dirty="0"/>
              <a:t>) انجام تحلیل داخلی و خارجی در بازار </a:t>
            </a:r>
            <a:endParaRPr lang="fa-IR" dirty="0" smtClean="0"/>
          </a:p>
          <a:p>
            <a:pPr marL="0" indent="0" algn="r" rtl="1">
              <a:buNone/>
            </a:pPr>
            <a:r>
              <a:rPr lang="fa-IR" dirty="0" smtClean="0"/>
              <a:t>9) </a:t>
            </a:r>
            <a:r>
              <a:rPr lang="fa-IR" dirty="0"/>
              <a:t>بخش بندي بازارهاي خارجی </a:t>
            </a:r>
            <a:endParaRPr lang="fa-IR" dirty="0" smtClean="0"/>
          </a:p>
          <a:p>
            <a:pPr marL="0" indent="0" algn="r" rtl="1">
              <a:buNone/>
            </a:pPr>
            <a:r>
              <a:rPr lang="fa-IR" dirty="0" smtClean="0"/>
              <a:t>10 </a:t>
            </a:r>
            <a:r>
              <a:rPr lang="fa-IR" dirty="0"/>
              <a:t>) ایجاد یک بسته ترفیعی بوسیله شهرداري بیان دقیق اقدامات و سناریو هاي جایگزین</a:t>
            </a:r>
          </a:p>
          <a:p>
            <a:pPr marL="0" indent="0" algn="r" rtl="1">
              <a:buNone/>
            </a:pPr>
            <a:endParaRPr lang="fa-IR" dirty="0"/>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7318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1504" y="365125"/>
            <a:ext cx="10058400" cy="1325563"/>
          </a:xfrm>
        </p:spPr>
        <p:txBody>
          <a:bodyPr/>
          <a:lstStyle/>
          <a:p>
            <a:pPr algn="ctr"/>
            <a:r>
              <a:rPr lang="fa-IR" dirty="0"/>
              <a:t>بازاریابی </a:t>
            </a:r>
            <a:r>
              <a:rPr lang="fa-IR" dirty="0" smtClean="0"/>
              <a:t>شهری</a:t>
            </a:r>
            <a:endParaRPr lang="en-US" dirty="0"/>
          </a:p>
        </p:txBody>
      </p:sp>
      <p:sp>
        <p:nvSpPr>
          <p:cNvPr id="3" name="Content Placeholder 2"/>
          <p:cNvSpPr>
            <a:spLocks noGrp="1"/>
          </p:cNvSpPr>
          <p:nvPr>
            <p:ph idx="1"/>
          </p:nvPr>
        </p:nvSpPr>
        <p:spPr>
          <a:xfrm>
            <a:off x="1801504" y="1825625"/>
            <a:ext cx="10058400" cy="4351338"/>
          </a:xfrm>
        </p:spPr>
        <p:txBody>
          <a:bodyPr/>
          <a:lstStyle/>
          <a:p>
            <a:pPr marL="0" indent="0" algn="r" rtl="1">
              <a:buNone/>
            </a:pPr>
            <a:r>
              <a:rPr lang="fa-IR" dirty="0"/>
              <a:t>بازاریابی شهري خروجی چشم انداز بازاریابی و ورودي چشم انداز مباحث مرتبط با مکان هاست. به عبارت دیگر بازاریابی</a:t>
            </a:r>
          </a:p>
          <a:p>
            <a:pPr marL="0" indent="0" algn="r" rtl="1">
              <a:buNone/>
            </a:pPr>
            <a:r>
              <a:rPr lang="fa-IR" dirty="0"/>
              <a:t>شهري عبارتست از توازن میان عرضه خدمات شهري و تقاضا براي آن از طرف افراد مقیم در شهر، شرکت ها، گردشگران و</a:t>
            </a:r>
          </a:p>
          <a:p>
            <a:pPr marL="0" indent="0" algn="r" rtl="1">
              <a:buNone/>
            </a:pPr>
            <a:r>
              <a:rPr lang="fa-IR" dirty="0"/>
              <a:t>بازدید کنندگان دیگر و فرایند آن شامل طراحی یک محیط براي راضی کردن نیازهاي بازارهاي هدف میباشد این امر هنگامی</a:t>
            </a:r>
          </a:p>
          <a:p>
            <a:pPr marL="0" indent="0" algn="r" rtl="1">
              <a:buNone/>
            </a:pPr>
            <a:r>
              <a:rPr lang="fa-IR" dirty="0"/>
              <a:t>که شهروندان و تجار توسط اجتماعشان خوشحال نگه داشته می شوند و انتظارات بازدید کنندگان و سرمایه گذاران برآورده</a:t>
            </a:r>
          </a:p>
          <a:p>
            <a:pPr marL="0" indent="0" algn="r" rtl="1">
              <a:buNone/>
            </a:pPr>
            <a:r>
              <a:rPr lang="fa-IR" dirty="0"/>
              <a:t>شود ، به نتیجه می رسد.</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28214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8" y="365125"/>
            <a:ext cx="10139151" cy="1325563"/>
          </a:xfrm>
        </p:spPr>
        <p:txBody>
          <a:bodyPr/>
          <a:lstStyle/>
          <a:p>
            <a:pPr algn="ctr"/>
            <a:r>
              <a:rPr lang="fa-IR" dirty="0"/>
              <a:t>مشتریان شهرداري در بازاریابی شهري</a:t>
            </a:r>
            <a:endParaRPr lang="en-US" dirty="0"/>
          </a:p>
        </p:txBody>
      </p:sp>
      <p:sp>
        <p:nvSpPr>
          <p:cNvPr id="3" name="Content Placeholder 2"/>
          <p:cNvSpPr>
            <a:spLocks noGrp="1"/>
          </p:cNvSpPr>
          <p:nvPr>
            <p:ph idx="1"/>
          </p:nvPr>
        </p:nvSpPr>
        <p:spPr>
          <a:xfrm>
            <a:off x="1774209" y="1825625"/>
            <a:ext cx="10139150" cy="4351338"/>
          </a:xfrm>
        </p:spPr>
        <p:txBody>
          <a:bodyPr>
            <a:normAutofit lnSpcReduction="10000"/>
          </a:bodyPr>
          <a:lstStyle/>
          <a:p>
            <a:pPr marL="0" indent="0" algn="r" rtl="1">
              <a:buNone/>
            </a:pPr>
            <a:r>
              <a:rPr lang="fa-IR" dirty="0"/>
              <a:t>مشتري در حالت کلی در بازار، شامل افراد حقیقی یا حقوقی است که بصورت مستقیم یا غیر مستقیم از محصولات و</a:t>
            </a:r>
          </a:p>
          <a:p>
            <a:pPr marL="0" indent="0" algn="r" rtl="1">
              <a:buNone/>
            </a:pPr>
            <a:r>
              <a:rPr lang="fa-IR" dirty="0"/>
              <a:t>خدمات شهرداري استفاده می کنند. مشتریان شهردار يها، افراد مقیم در شهر، پرداخت کنندگان مالیات و عوارض،</a:t>
            </a:r>
          </a:p>
          <a:p>
            <a:pPr marL="0" indent="0" algn="r" rtl="1">
              <a:buNone/>
            </a:pPr>
            <a:r>
              <a:rPr lang="fa-IR" dirty="0"/>
              <a:t>سرمایه گذاران، مالکان، بازدید کنندگان، دارندگان کسب وکارهاي کوچک و دیگر سرمای هگذاران و دریاف تکنندگان</a:t>
            </a:r>
          </a:p>
          <a:p>
            <a:pPr marL="0" indent="0" algn="r" rtl="1">
              <a:buNone/>
            </a:pPr>
            <a:r>
              <a:rPr lang="fa-IR" dirty="0"/>
              <a:t>افزایش اطلاعات و چشم انداز درباره مشتري در بازاریابی شهري نیازمند بررسی خدمات عمومی، هستند. دقیق خصوصیات مشتریان است که عنصر اصلی تقسیم بندي بازار میباشد که این خصوصیات در جدول مشخص گردیده</a:t>
            </a:r>
          </a:p>
          <a:p>
            <a:pPr marL="0" indent="0" algn="r" rtl="1">
              <a:buNone/>
            </a:pPr>
            <a:r>
              <a:rPr lang="fa-IR" dirty="0"/>
              <a:t>است.</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69568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9742" y="365125"/>
            <a:ext cx="10515600" cy="1325563"/>
          </a:xfrm>
        </p:spPr>
        <p:txBody>
          <a:bodyPr/>
          <a:lstStyle/>
          <a:p>
            <a:pPr algn="ctr"/>
            <a:r>
              <a:rPr lang="fa-IR" dirty="0"/>
              <a:t>انواع گونه هاي شهري و بازاریابی شهري</a:t>
            </a:r>
            <a:endParaRPr lang="en-US" dirty="0"/>
          </a:p>
        </p:txBody>
      </p:sp>
      <p:sp>
        <p:nvSpPr>
          <p:cNvPr id="3" name="Content Placeholder 2"/>
          <p:cNvSpPr>
            <a:spLocks noGrp="1"/>
          </p:cNvSpPr>
          <p:nvPr>
            <p:ph idx="1"/>
          </p:nvPr>
        </p:nvSpPr>
        <p:spPr>
          <a:xfrm>
            <a:off x="1869742" y="1811978"/>
            <a:ext cx="10057263" cy="4351338"/>
          </a:xfrm>
        </p:spPr>
        <p:txBody>
          <a:bodyPr>
            <a:normAutofit lnSpcReduction="10000"/>
          </a:bodyPr>
          <a:lstStyle/>
          <a:p>
            <a:pPr marL="0" indent="0" algn="r" rtl="1">
              <a:buNone/>
            </a:pPr>
            <a:r>
              <a:rPr lang="fa-IR" dirty="0"/>
              <a:t>توجه روزافزون به بازاریابی شهري بر تمام شهرها اثر می گذارد. روندها و تغییرات اساسی و مبنایی باعث رقابت و وسعت</a:t>
            </a:r>
          </a:p>
          <a:p>
            <a:pPr marL="0" indent="0" algn="r" rtl="1">
              <a:buNone/>
            </a:pPr>
            <a:r>
              <a:rPr lang="fa-IR" dirty="0"/>
              <a:t>منطقه عملیاتی شهري و تشویق توجه به بازارایابی شهري می شود. که تأثیر این مسأله در هر شهري متفاوت است و موقعیت</a:t>
            </a:r>
          </a:p>
          <a:p>
            <a:pPr marL="0" indent="0" algn="r" rtl="1">
              <a:buNone/>
            </a:pPr>
            <a:r>
              <a:rPr lang="fa-IR" dirty="0"/>
              <a:t>رقابتی شهرها در این حالت اهمیت پیدا م یکند. تفاوت ها میان شهرها بر عملکردشان در بازاریابی شهري اثر می گذارد و</a:t>
            </a:r>
          </a:p>
          <a:p>
            <a:pPr marL="0" indent="0" algn="r" rtl="1">
              <a:buNone/>
            </a:pPr>
            <a:r>
              <a:rPr lang="fa-IR" dirty="0"/>
              <a:t>شهرها توسط گروه و شبکه تحقیقاتی شهرهاي . شهرها بر اساس خصوصیت هایشان دسته بندي می شوندجهان و جهانی سازي 3بر اساس خدمات یا محصولات ارایه شده توسط آنها از بابت 4 نوع خدمات: حسابداري، تبلیغات،</a:t>
            </a:r>
          </a:p>
          <a:p>
            <a:pPr marL="0" indent="0" algn="r" rtl="1">
              <a:buNone/>
            </a:pPr>
            <a:r>
              <a:rPr lang="fa-IR" dirty="0"/>
              <a:t>بانکداري و قانون دسته بندي شده اند که دسته بندي آن به صورت جدول است.</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05458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588" y="351478"/>
            <a:ext cx="10515600" cy="1325563"/>
          </a:xfrm>
        </p:spPr>
        <p:txBody>
          <a:bodyPr/>
          <a:lstStyle/>
          <a:p>
            <a:pPr algn="ctr"/>
            <a:r>
              <a:rPr lang="fa-IR" dirty="0"/>
              <a:t>تقویت بازاریابی شهري توسط وجهه و رقابت شهري</a:t>
            </a:r>
            <a:endParaRPr lang="en-US" dirty="0"/>
          </a:p>
        </p:txBody>
      </p:sp>
      <p:sp>
        <p:nvSpPr>
          <p:cNvPr id="3" name="Content Placeholder 2"/>
          <p:cNvSpPr>
            <a:spLocks noGrp="1"/>
          </p:cNvSpPr>
          <p:nvPr>
            <p:ph idx="1"/>
          </p:nvPr>
        </p:nvSpPr>
        <p:spPr>
          <a:xfrm>
            <a:off x="1774209" y="1677041"/>
            <a:ext cx="10261979" cy="4351338"/>
          </a:xfrm>
        </p:spPr>
        <p:txBody>
          <a:bodyPr>
            <a:normAutofit fontScale="62500" lnSpcReduction="20000"/>
          </a:bodyPr>
          <a:lstStyle/>
          <a:p>
            <a:pPr marL="0" indent="0" algn="r" rtl="1">
              <a:buNone/>
            </a:pPr>
            <a:r>
              <a:rPr lang="fa-IR" dirty="0"/>
              <a:t>بازاریابی شهري فرصت رقابت بیشتر را براي شهرها ایجاد م یکند. اهمیت روز افزون کیفیت محیط طبیعی و ساخت و</a:t>
            </a:r>
          </a:p>
          <a:p>
            <a:pPr marL="0" indent="0" algn="r" rtl="1">
              <a:buNone/>
            </a:pPr>
            <a:r>
              <a:rPr lang="fa-IR" dirty="0"/>
              <a:t>ساز در ترکیب با تدارك خدمات اجتماعی، اقامتی، احیاء مجدد و خدمات فرهنگی یک عامل هدای تکننده در پوشش توجه به</a:t>
            </a:r>
          </a:p>
          <a:p>
            <a:pPr marL="0" indent="0" algn="r" rtl="1">
              <a:buNone/>
            </a:pPr>
            <a:r>
              <a:rPr lang="fa-IR" dirty="0"/>
              <a:t>بازاریابی شهري است. البته اهمیت وجهه شهري نیز پشتیبان یکننده توجه به بازاریابی شهري است. ساختار دهی مجدد شهرها</a:t>
            </a:r>
          </a:p>
          <a:p>
            <a:pPr marL="0" indent="0" algn="r" rtl="1">
              <a:buNone/>
            </a:pPr>
            <a:r>
              <a:rPr lang="fa-IR" dirty="0"/>
              <a:t>به رقابت رو به رشد در سرمایه گذاري و ورود سرمایه به شهرها منتهی خواهد شد مخصوصاً شهرهایی که مبناي صنعتی خود</a:t>
            </a:r>
          </a:p>
          <a:p>
            <a:pPr marL="0" indent="0" algn="r" rtl="1">
              <a:buNone/>
            </a:pPr>
            <a:r>
              <a:rPr lang="fa-IR" dirty="0"/>
              <a:t>بازاریابی شهري مکتب کارآفرینی جدید شهري را منعکس می کند. چند صفت .(</a:t>
            </a:r>
            <a:r>
              <a:rPr lang="en-US" dirty="0" err="1"/>
              <a:t>Gutkowska</a:t>
            </a:r>
            <a:r>
              <a:rPr lang="en-US" dirty="0"/>
              <a:t> , </a:t>
            </a:r>
            <a:r>
              <a:rPr lang="fa-IR" dirty="0"/>
              <a:t>را از دست داده اند( 2006</a:t>
            </a:r>
          </a:p>
          <a:p>
            <a:pPr marL="0" indent="0" algn="r" rtl="1">
              <a:buNone/>
            </a:pPr>
            <a:r>
              <a:rPr lang="fa-IR" dirty="0"/>
              <a:t>مشخص هاي که بازارایابی شهري را از فعالیت هاي قبلی متمایز می کنند عبارتند از: 1-ترفیع شهر به چه شکل باشد؟ 2 - اشکال</a:t>
            </a:r>
          </a:p>
          <a:p>
            <a:pPr marL="0" indent="0" algn="r" rtl="1">
              <a:buNone/>
            </a:pPr>
            <a:r>
              <a:rPr lang="fa-IR" dirty="0"/>
              <a:t>مورد نظر از بازاریابی که مستقیماً به ساختاردهی مجدد وجهه شهر می انجامد، کدامند؟ 3- پروژه هاي ایجاد وجهه شهري و</a:t>
            </a:r>
          </a:p>
          <a:p>
            <a:pPr marL="0" indent="0" algn="r" rtl="1">
              <a:buNone/>
            </a:pPr>
            <a:r>
              <a:rPr lang="fa-IR" dirty="0"/>
              <a:t>بازاریابی شهري با ترفیع وجهه شهر فرق دارد، بازاریابی .(</a:t>
            </a:r>
            <a:r>
              <a:rPr lang="en-US" dirty="0"/>
              <a:t>Nelson , </a:t>
            </a:r>
            <a:r>
              <a:rPr lang="fa-IR" dirty="0"/>
              <a:t>مشارکت بخش عمومی – خصوصی کدامند؟( 2001</a:t>
            </a:r>
          </a:p>
          <a:p>
            <a:pPr marL="0" indent="0" algn="r" rtl="1">
              <a:buNone/>
            </a:pPr>
            <a:r>
              <a:rPr lang="fa-IR" dirty="0"/>
              <a:t>شهري به دنبال رفع نیاز هاي گروههاي مختلف از قبیل: استفاده کنندگان خدمات شهري، شهروندان، بازدید کنندگان ، شرکتها</a:t>
            </a:r>
          </a:p>
          <a:p>
            <a:pPr marL="0" indent="0" algn="r" rtl="1">
              <a:buNone/>
            </a:pPr>
            <a:r>
              <a:rPr lang="fa-IR" dirty="0"/>
              <a:t>از سال .(</a:t>
            </a:r>
            <a:r>
              <a:rPr lang="en-US" dirty="0" err="1"/>
              <a:t>Huij</a:t>
            </a:r>
            <a:r>
              <a:rPr lang="en-US" dirty="0"/>
              <a:t> , </a:t>
            </a:r>
            <a:r>
              <a:rPr lang="fa-IR" dirty="0"/>
              <a:t>و سرمایه گذاران می باشد و به دنبال متعادل کردن عرضه و تقاضاي خدمات و محصولات شهري است( 2007</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94985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15151" y="313899"/>
            <a:ext cx="10126639" cy="5863064"/>
          </a:xfrm>
        </p:spPr>
        <p:txBody>
          <a:bodyPr/>
          <a:lstStyle/>
          <a:p>
            <a:pPr marL="0" indent="0" algn="r" rtl="1">
              <a:buNone/>
            </a:pPr>
            <a:r>
              <a:rPr lang="fa-IR" dirty="0"/>
              <a:t>2000 به بعد مفهوم بازاریابی شهري به ایجاد برند براي شهر تغییر یافته است. یک برند یک منبع سرشار(غنی) از احساس </a:t>
            </a:r>
            <a:r>
              <a:rPr lang="fa-IR" dirty="0" smtClean="0"/>
              <a:t>و </a:t>
            </a:r>
            <a:r>
              <a:rPr lang="fa-IR" dirty="0"/>
              <a:t>نهادههاي اثربخش و شناختی است که منجر به تجربیات به یاد ماندنی از یک مکان، یک شهر و یا یک مارك و نام تجاري</a:t>
            </a:r>
          </a:p>
          <a:p>
            <a:pPr marL="0" indent="0" algn="r" rtl="1">
              <a:buNone/>
            </a:pPr>
            <a:r>
              <a:rPr lang="fa-IR" dirty="0"/>
              <a:t>می شود. با ایجاد برند براي شهر، جایگاه شهر به عنوان محلی براي اقامت، کسب وکار و یا مقصد گردشگري تقویت</a:t>
            </a:r>
          </a:p>
          <a:p>
            <a:pPr marL="0" indent="0" algn="r" rtl="1">
              <a:buNone/>
            </a:pPr>
            <a:r>
              <a:rPr lang="fa-IR" dirty="0"/>
              <a:t>می شود.ایجاد برند براي یک شهر مرحله دوم یا بعدي درفرآیند بازاریابی شهري است و یا میتوان گفت هدف نهایی بازاریابی</a:t>
            </a:r>
          </a:p>
          <a:p>
            <a:pPr marL="0" indent="0" algn="r" rtl="1">
              <a:buNone/>
            </a:pPr>
            <a:r>
              <a:rPr lang="fa-IR" dirty="0"/>
              <a:t>ایجاد نام تجاري براي یک شهر ممکن است یک مقوله جدید به شهري، ایجاد برند یا وجهه براي شهر است.</a:t>
            </a:r>
          </a:p>
          <a:p>
            <a:pPr marL="0" indent="0" algn="r" rtl="1">
              <a:buNone/>
            </a:pPr>
            <a:r>
              <a:rPr lang="fa-IR" dirty="0"/>
              <a:t>نظر برسد اما به یک مقوله در بازاریابی شهري باز می گردد که از ابتدا وجود داشته است یعنی: ایجاد وجهه براي شهر. بازاریابی</a:t>
            </a:r>
          </a:p>
          <a:p>
            <a:pPr marL="0" indent="0" algn="r" rtl="1">
              <a:buNone/>
            </a:pPr>
            <a:r>
              <a:rPr lang="fa-IR" dirty="0"/>
              <a:t>شهري به ایجاد مجدد ساختارها و وجهه شهري منجر شده و همچنین به تبلیغ در مورد یک مکان می انجامد.</a:t>
            </a:r>
          </a:p>
          <a:p>
            <a:pPr marL="0" indent="0" algn="r" rtl="1">
              <a:buNone/>
            </a:pPr>
            <a:endParaRPr lang="fa-IR" dirty="0"/>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5358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8461" y="379828"/>
            <a:ext cx="10003301" cy="5769000"/>
          </a:xfrm>
        </p:spPr>
        <p:txBody>
          <a:bodyPr>
            <a:normAutofit/>
          </a:bodyPr>
          <a:lstStyle/>
          <a:p>
            <a:pPr marL="0" indent="0" algn="r" rtl="1">
              <a:buNone/>
            </a:pPr>
            <a:r>
              <a:rPr lang="fa-IR" dirty="0">
                <a:cs typeface="B Tabassom" panose="00000400000000000000" pitchFamily="2" charset="-78"/>
              </a:rPr>
              <a:t>طی دهه های اخیر مطالعات گسترده ای روی نقش شهرها به عنوان محرک نوآوری و رشد اقتصادی صورت گرفته و گرایش به پیگیری استراتژیهای برندینگ، برندینگ مجدد (کامل و جزئی )، نوسازی و تجدید حیات شهری فراوان دیده می شود</a:t>
            </a:r>
            <a:r>
              <a:rPr lang="en-US" dirty="0">
                <a:cs typeface="B Tabassom" panose="00000400000000000000" pitchFamily="2" charset="-78"/>
              </a:rPr>
              <a:t>.</a:t>
            </a:r>
            <a:br>
              <a:rPr lang="en-US" dirty="0">
                <a:cs typeface="B Tabassom" panose="00000400000000000000" pitchFamily="2" charset="-78"/>
              </a:rPr>
            </a:br>
            <a:r>
              <a:rPr lang="fa-IR" dirty="0">
                <a:cs typeface="B Tabassom" panose="00000400000000000000" pitchFamily="2" charset="-78"/>
              </a:rPr>
              <a:t>امروزه این فعالیتها به عنوان جزء لاینفک مقوله مدیریت و توسعه شهری مد نظر بوده و نه تنها در تجهیز فیزیکی زیر ساختهای شهری بلکه در تدوین فرآیندهای روانی و ایجاد تصویر و هویتی متمایز از شهر مورد عنایت می باشند. این مفهوم با تاکید بر ارزشهای محوری، با تبدیل تصاویر و جذابیتهای شهری به هویتی برجسته و ملموس، شهر را به عنوان محصولی ماندگار در عرصه ملی و بین المللی معرفی می نماید. مفهوم برند شهری از سوی دیگر ترکیبی از نمادها و ارزشهای محلی، هویت تاریخی، فرهنگ شهری، ویژگیهای اجتماعی و قومی، آثار و بناهای تاریخی، مناسبات ملی و بین المللی، جذابیت ها و امکانات منطقه ای و حتی اشخص برند شده است. مجموعه این آمیزه ها، تصویری از شهر ارائه می نمایند که از منظر درون مرزی و برون مرزی با دیگر شهرها رقابت کرده و نهایتا باعث حداکثر سازی منافع شهروندی می گردند</a:t>
            </a:r>
            <a:r>
              <a:rPr lang="en-US" dirty="0">
                <a:cs typeface="B Tabassom" panose="00000400000000000000" pitchFamily="2" charset="-78"/>
              </a:rPr>
              <a:t>.</a:t>
            </a:r>
            <a:br>
              <a:rPr lang="en-US" dirty="0">
                <a:cs typeface="B Tabassom" panose="00000400000000000000" pitchFamily="2" charset="-78"/>
              </a:rPr>
            </a:b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141365039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48002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7856" y="259307"/>
            <a:ext cx="10153935" cy="5917656"/>
          </a:xfrm>
        </p:spPr>
        <p:txBody>
          <a:bodyPr>
            <a:normAutofit fontScale="70000" lnSpcReduction="20000"/>
          </a:bodyPr>
          <a:lstStyle/>
          <a:p>
            <a:pPr marL="0" indent="0" algn="r" rtl="1">
              <a:buNone/>
            </a:pPr>
            <a:r>
              <a:rPr lang="fa-IR" dirty="0"/>
              <a:t>اهم نتایجی که پس از بررسی این شهر ها جهت به</a:t>
            </a:r>
          </a:p>
          <a:p>
            <a:pPr marL="0" indent="0" algn="r" rtl="1">
              <a:buNone/>
            </a:pPr>
            <a:r>
              <a:rPr lang="fa-IR" dirty="0"/>
              <a:t>کارگیري موفقیت آمیز بازاریابی شهري در شهرداريها به دست آمد عبارتند از:</a:t>
            </a:r>
          </a:p>
          <a:p>
            <a:pPr marL="0" indent="0" algn="r" rtl="1">
              <a:buNone/>
            </a:pPr>
            <a:r>
              <a:rPr lang="fa-IR" dirty="0"/>
              <a:t>1) وجود گروه برنامه ریزي بازاریابی شهري: این گروه ساختار و خصوصیاتی دارد که بر اساس آن مسئول</a:t>
            </a:r>
          </a:p>
          <a:p>
            <a:pPr marL="0" indent="0" algn="r" rtl="1">
              <a:buNone/>
            </a:pPr>
            <a:r>
              <a:rPr lang="fa-IR" dirty="0"/>
              <a:t>برنامه ریزي و اجراي فرآیند هاي مخصوص به بازاریابی شهري در یک شهرداري است. جهت انجام فعالیتهاي این گروه</a:t>
            </a:r>
          </a:p>
          <a:p>
            <a:pPr marL="0" indent="0" algn="r" rtl="1">
              <a:buNone/>
            </a:pPr>
            <a:r>
              <a:rPr lang="fa-IR" dirty="0"/>
              <a:t>انجام گیرد تا مشکلات توسعه شهري و مطلوب ترین بخش ها جهت </a:t>
            </a:r>
            <a:r>
              <a:rPr lang="en-US" dirty="0"/>
              <a:t>SWOT </a:t>
            </a:r>
            <a:r>
              <a:rPr lang="fa-IR" dirty="0"/>
              <a:t>باید براي شهر به لحاظ بازاریابی تحلیل</a:t>
            </a:r>
          </a:p>
          <a:p>
            <a:pPr marL="0" indent="0" algn="r" rtl="1">
              <a:buNone/>
            </a:pPr>
            <a:r>
              <a:rPr lang="fa-IR" dirty="0"/>
              <a:t>اقتصاد شهري در نظر گرفته شود و توصی ههایی براي تنظیم زیر ساخت ها و قلمرو بندي ها ارایه شده و به برنامه ریزي</a:t>
            </a:r>
          </a:p>
          <a:p>
            <a:pPr marL="0" indent="0" algn="r" rtl="1">
              <a:buNone/>
            </a:pPr>
            <a:r>
              <a:rPr lang="fa-IR" dirty="0"/>
              <a:t>بازاریابی شهري براي برنامه هاي خاص ، جهت جذب بخش خصوصی با هدف اقدامات 10 تا 15 ساله آینده کمک شود</a:t>
            </a:r>
          </a:p>
          <a:p>
            <a:pPr marL="0" indent="0" algn="r" rtl="1">
              <a:buNone/>
            </a:pPr>
            <a:r>
              <a:rPr lang="fa-IR" dirty="0"/>
              <a:t>2) چشم انداز و تحلیل استراتژیک: به کارگیري برنامه استراتژیک بازار در بخش عمومی از بخش خصوصی</a:t>
            </a:r>
          </a:p>
          <a:p>
            <a:pPr marL="0" indent="0" algn="r" rtl="1">
              <a:buNone/>
            </a:pPr>
            <a:r>
              <a:rPr lang="fa-IR" dirty="0"/>
              <a:t>سخ تتر است چون توافقات جمعی در بسیاري ا ز زمینه ها وجود ندارد. باید اطلاعات جمع آوري شده، فعالیت ها برنامه</a:t>
            </a:r>
          </a:p>
          <a:p>
            <a:pPr marL="0" indent="0" algn="r" rtl="1">
              <a:buNone/>
            </a:pPr>
            <a:r>
              <a:rPr lang="fa-IR" dirty="0"/>
              <a:t>ریزي شود، فرآیند هاي مختص به بازاریابی شهري بکار گرفته شده و تطابق آنها با وضعیت موجود کنترل شود تا عدم</a:t>
            </a:r>
          </a:p>
          <a:p>
            <a:pPr marL="0" indent="0" algn="r" rtl="1">
              <a:buNone/>
            </a:pPr>
            <a:r>
              <a:rPr lang="fa-IR" dirty="0"/>
              <a:t>اطمینانها رفع شوند. این تحلیل باید هم هجانبه بوده و بر ترکیب عناصردرونی شهرداري متمرکز باشد همچنین به تقسیم</a:t>
            </a:r>
          </a:p>
          <a:p>
            <a:pPr marL="0" indent="0" algn="r" rtl="1">
              <a:buNone/>
            </a:pPr>
            <a:r>
              <a:rPr lang="fa-IR" dirty="0"/>
              <a:t>بندي بازار هدف کمک کند و ضمن ایجاد توازن میان واقعیات و انتظارات، عناصر متمای زکننده در رقابت شهري تعیین</a:t>
            </a:r>
          </a:p>
          <a:p>
            <a:pPr marL="0" indent="0" algn="r" rtl="1">
              <a:buNone/>
            </a:pPr>
            <a:r>
              <a:rPr lang="fa-IR" dirty="0"/>
              <a:t>شوند.</a:t>
            </a:r>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332841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4208" y="327546"/>
            <a:ext cx="10125501" cy="5781178"/>
          </a:xfrm>
        </p:spPr>
        <p:txBody>
          <a:bodyPr>
            <a:normAutofit fontScale="70000" lnSpcReduction="20000"/>
          </a:bodyPr>
          <a:lstStyle/>
          <a:p>
            <a:pPr marL="0" indent="0" algn="r" rtl="1">
              <a:buNone/>
            </a:pPr>
            <a:r>
              <a:rPr lang="fa-IR" dirty="0"/>
              <a:t>3) ایجاد وجهه یا هویت شهري: وجهه شهر به ایجاد برند براي شهر کمک م یکند. باید در سطح</a:t>
            </a:r>
          </a:p>
          <a:p>
            <a:pPr marL="0" indent="0" algn="r" rtl="1">
              <a:buNone/>
            </a:pPr>
            <a:r>
              <a:rPr lang="fa-IR" dirty="0"/>
              <a:t>استراتژیک هویت شهري ایجاد شود تا شهر وجهه پیدا کند که این کار را گروه برنامه ریزي بازار یابی شهري انجام می-</a:t>
            </a:r>
          </a:p>
          <a:p>
            <a:pPr marL="0" indent="0" algn="r" rtl="1">
              <a:buNone/>
            </a:pPr>
            <a:r>
              <a:rPr lang="fa-IR" dirty="0"/>
              <a:t>دهند. هویت شهري مسیري را نمایش م یدهد که شهر از طریق آن ادراك میشود. در این زمینه عوامل سخت افزاري مثل</a:t>
            </a:r>
          </a:p>
          <a:p>
            <a:pPr marL="0" indent="0" algn="r" rtl="1">
              <a:buNone/>
            </a:pPr>
            <a:r>
              <a:rPr lang="fa-IR" dirty="0"/>
              <a:t>زیر ساخت به تنهایی مزیت رقابتی ایجاد نمی کنند بلکه باید ترکیبی از عوامل نرم افزاري و سخت افزاري را به کار گرفت.</a:t>
            </a:r>
          </a:p>
          <a:p>
            <a:pPr marL="0" indent="0" algn="r" rtl="1">
              <a:buNone/>
            </a:pPr>
            <a:r>
              <a:rPr lang="fa-IR" dirty="0"/>
              <a:t>عوامل نرم افزاري مثل دانش و یا فطرت کارآفرینی در ایجاد خدمات شهري هر روز با اهمیت تر م یشوند. عوامل فیزیکی</a:t>
            </a:r>
          </a:p>
          <a:p>
            <a:pPr marL="0" indent="0" algn="r" rtl="1">
              <a:buNone/>
            </a:pPr>
            <a:r>
              <a:rPr lang="fa-IR" dirty="0"/>
              <a:t>راحت تر بدست م یآیند، براي همین شهرداري ها بیشتر بر معماري، فضاي شهري و ساختمان ها تلاششان را متمرکز</a:t>
            </a:r>
          </a:p>
          <a:p>
            <a:pPr marL="0" indent="0" algn="r" rtl="1">
              <a:buNone/>
            </a:pPr>
            <a:r>
              <a:rPr lang="fa-IR" dirty="0"/>
              <a:t>کرده اند. یک شهرداري نه تنها باید براي شهر برند ایجاد کند بلکه باید برند هاي فرعی هم براي خرده بازارها یا قلمروهاي</a:t>
            </a:r>
          </a:p>
          <a:p>
            <a:pPr marL="0" indent="0" algn="r" rtl="1">
              <a:buNone/>
            </a:pPr>
            <a:r>
              <a:rPr lang="fa-IR" dirty="0"/>
              <a:t>تجاري ایجاد کند و هر برند استراتژي جداگانه شامل بازاریابی مستقیم و یا نمایشگاهها را می طلبد.ارتباطات بازاریابی یا هر</a:t>
            </a:r>
          </a:p>
          <a:p>
            <a:pPr marL="0" indent="0" algn="r" rtl="1">
              <a:buNone/>
            </a:pPr>
            <a:r>
              <a:rPr lang="fa-IR" dirty="0"/>
              <a:t>ابزاري بین هویت و وجهه شهر ارتباط ایجاد م یکند. باید از طریق مسئولیت اجتماعی شهرداري براي شهر برند ایجاد</a:t>
            </a:r>
          </a:p>
          <a:p>
            <a:pPr marL="0" indent="0" algn="r" rtl="1">
              <a:buNone/>
            </a:pPr>
            <a:r>
              <a:rPr lang="fa-IR" dirty="0"/>
              <a:t>شود، وجهه شهر نشان دهنده مجموع هاي از ایده ها و عقاید مردم درباره شهر است. وجهه یک شهر باید معتبر، ساده،</a:t>
            </a:r>
          </a:p>
          <a:p>
            <a:pPr marL="0" indent="0" algn="r" rtl="1">
              <a:buNone/>
            </a:pPr>
            <a:r>
              <a:rPr lang="fa-IR" dirty="0"/>
              <a:t>متمایز، قابل اعتماد و تحریک کننده </a:t>
            </a:r>
            <a:r>
              <a:rPr lang="fa-IR" dirty="0" smtClean="0"/>
              <a:t>باشد.</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54947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2447" y="286602"/>
            <a:ext cx="10057263" cy="5849417"/>
          </a:xfrm>
        </p:spPr>
        <p:txBody>
          <a:bodyPr>
            <a:normAutofit fontScale="85000" lnSpcReduction="20000"/>
          </a:bodyPr>
          <a:lstStyle/>
          <a:p>
            <a:pPr marL="0" indent="0" algn="r" rtl="1">
              <a:buNone/>
            </a:pPr>
            <a:r>
              <a:rPr lang="fa-IR" dirty="0"/>
              <a:t>4) مشارکت بخش خصوصی- عمومی: در بسیاري از کشورهاي دنیا بخش خصوصی و دولتی با هم در</a:t>
            </a:r>
          </a:p>
          <a:p>
            <a:pPr marL="0" indent="0" algn="r" rtl="1">
              <a:buNone/>
            </a:pPr>
            <a:r>
              <a:rPr lang="fa-IR" dirty="0"/>
              <a:t>توسعه شهري سرمایه گذاري می کنند.</a:t>
            </a:r>
          </a:p>
          <a:p>
            <a:pPr marL="0" indent="0" algn="r" rtl="1">
              <a:buNone/>
            </a:pPr>
            <a:r>
              <a:rPr lang="fa-IR" dirty="0"/>
              <a:t>5) توافقات سیاسی: عنصر سیاسی در بازار یابی شهري حضوري مؤثر دارد. به دلیل اینکه در شهرداري بین</a:t>
            </a:r>
          </a:p>
          <a:p>
            <a:pPr marL="0" indent="0" algn="r" rtl="1">
              <a:buNone/>
            </a:pPr>
            <a:r>
              <a:rPr lang="fa-IR" dirty="0"/>
              <a:t>خواسته ها و اهداف تعارض وجود دارد ، تصمیم گیري در بازاریابی شهري نباید به بخشهاي متعدد واگذار شود و یک</a:t>
            </a:r>
          </a:p>
          <a:p>
            <a:pPr marL="0" indent="0" algn="r" rtl="1">
              <a:buNone/>
            </a:pPr>
            <a:r>
              <a:rPr lang="fa-IR" dirty="0"/>
              <a:t>بخش باید تصمیم بگیرد.</a:t>
            </a:r>
          </a:p>
          <a:p>
            <a:pPr marL="0" indent="0" algn="r" rtl="1">
              <a:buNone/>
            </a:pPr>
            <a:r>
              <a:rPr lang="fa-IR" dirty="0"/>
              <a:t>6) در نظر گرفتن بازار جهانی و توسعه محلی: توسعه محلی و جهانی یک شهر قویاً به هم مرتبط هستند</a:t>
            </a:r>
          </a:p>
          <a:p>
            <a:pPr marL="0" indent="0" algn="r" rtl="1">
              <a:buNone/>
            </a:pPr>
            <a:r>
              <a:rPr lang="fa-IR" dirty="0"/>
              <a:t>. واژه بازار جهانی بیان می کند که شهرها باید در رقابت جهانی جهت کسب منابع و بازارهاي جدید تلاش کنند و توسعه</a:t>
            </a:r>
          </a:p>
          <a:p>
            <a:pPr marL="0" indent="0" algn="r" rtl="1">
              <a:buNone/>
            </a:pPr>
            <a:r>
              <a:rPr lang="fa-IR" dirty="0"/>
              <a:t>محلی به اهمیت این مسأله اشاره م یکند که شهرداري باید به توسعه شهري به منظور رقابت قوي در بازار بین المللی</a:t>
            </a:r>
          </a:p>
          <a:p>
            <a:pPr marL="0" indent="0" algn="r" rtl="1">
              <a:buNone/>
            </a:pPr>
            <a:r>
              <a:rPr lang="fa-IR" dirty="0"/>
              <a:t>توجه نماید. شهرداري باید برنامه هاي توسعه اقتصاد محلی با هدف ایجاد یک چشم انداز بین المللی در بخش بندي بازار</a:t>
            </a:r>
          </a:p>
          <a:p>
            <a:pPr marL="0" indent="0" algn="r" rtl="1">
              <a:buNone/>
            </a:pPr>
            <a:r>
              <a:rPr lang="fa-IR" dirty="0"/>
              <a:t>و موضع یابی داشته باشد.</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71639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69742" y="341194"/>
            <a:ext cx="10031106" cy="5835769"/>
          </a:xfrm>
        </p:spPr>
        <p:txBody>
          <a:bodyPr>
            <a:normAutofit lnSpcReduction="10000"/>
          </a:bodyPr>
          <a:lstStyle/>
          <a:p>
            <a:pPr marL="0" indent="0" algn="r" rtl="1">
              <a:buNone/>
            </a:pPr>
            <a:r>
              <a:rPr lang="fa-IR" dirty="0"/>
              <a:t>7) پدیده هاي شانسی یا اتفاقی: این فعالیت ها در بازار یابی شهري اتفاق میافتد اما تعداد آنها زیاد نیست.</a:t>
            </a:r>
          </a:p>
          <a:p>
            <a:pPr marL="0" indent="0" algn="r" rtl="1">
              <a:buNone/>
            </a:pPr>
            <a:r>
              <a:rPr lang="fa-IR" dirty="0"/>
              <a:t>باید با حداکثر کارایی اقتصادي از آنها استفاده شود.</a:t>
            </a:r>
          </a:p>
          <a:p>
            <a:pPr marL="0" indent="0" algn="r" rtl="1">
              <a:buNone/>
            </a:pPr>
            <a:r>
              <a:rPr lang="fa-IR" dirty="0"/>
              <a:t>8) رهبري فعالیتهاي بازاریابی شهري: شهرداري باید فرآیندهاي تخصصی این زمینه از بازاریابی را هدایت</a:t>
            </a:r>
          </a:p>
          <a:p>
            <a:pPr marL="0" indent="0" algn="r" rtl="1">
              <a:buNone/>
            </a:pPr>
            <a:r>
              <a:rPr lang="fa-IR" dirty="0"/>
              <a:t>کند تا استراتژي ها تعیین شده و نظام سازمان حفظ شود. شهرداري ها باید زمان تصمیم گیري در مورد بازاریابی شهري،</a:t>
            </a:r>
          </a:p>
          <a:p>
            <a:pPr marL="0" indent="0" algn="r" rtl="1">
              <a:buNone/>
            </a:pPr>
            <a:r>
              <a:rPr lang="fa-IR" dirty="0"/>
              <a:t>گروههاي ذینفع را در نظر بگیرند. به دلیل اینکه بازاریابی شهري یک فرآیند مستمر است رهبري این فعالیت، بسیار</a:t>
            </a:r>
          </a:p>
          <a:p>
            <a:pPr marL="0" indent="0" algn="r" rtl="1">
              <a:buNone/>
            </a:pPr>
            <a:r>
              <a:rPr lang="fa-IR" dirty="0"/>
              <a:t>کلیدي است. خصوصیات شهرهایی که در وضعیت اقتصادي جدید دوام م یآورند عبارت است از : 1)در اختیار داشتن</a:t>
            </a:r>
          </a:p>
          <a:p>
            <a:pPr marL="0" indent="0" algn="r" rtl="1">
              <a:buNone/>
            </a:pPr>
            <a:r>
              <a:rPr lang="fa-IR" dirty="0"/>
              <a:t>نیروي کاري با صلاحیت و کارآزموده 2)در اختیار داشتن زیرساخت مناسب 3) در اختیار داشتن تجهیزات فنی</a:t>
            </a:r>
          </a:p>
          <a:p>
            <a:pPr marL="0" indent="0" algn="r" rtl="1">
              <a:buNone/>
            </a:pPr>
            <a:r>
              <a:rPr lang="fa-IR" dirty="0"/>
              <a:t>مناسب 4)در اختیار داشتن مدارس مناسب 5)در اختیار داشتن دانشگاهها ي مناسب.</a:t>
            </a:r>
          </a:p>
          <a:p>
            <a:pPr algn="r" rtl="1"/>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27127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9" y="365125"/>
            <a:ext cx="10263115" cy="1325563"/>
          </a:xfrm>
        </p:spPr>
        <p:txBody>
          <a:bodyPr>
            <a:normAutofit fontScale="90000"/>
          </a:bodyPr>
          <a:lstStyle/>
          <a:p>
            <a:pPr algn="ctr"/>
            <a:r>
              <a:rPr lang="fa-IR" b="1" dirty="0"/>
              <a:t>بررسی تطبیقی تجارب جهانی فرآیند برندسازی شهری و ارائه راهکار </a:t>
            </a:r>
            <a:r>
              <a:rPr lang="fa-IR" b="1" dirty="0" smtClean="0"/>
              <a:t>برای کلانشهر مشهد</a:t>
            </a:r>
            <a:r>
              <a:rPr lang="fa-IR" dirty="0"/>
              <a:t/>
            </a:r>
            <a:br>
              <a:rPr lang="fa-IR" dirty="0"/>
            </a:br>
            <a:endParaRPr lang="en-US" dirty="0"/>
          </a:p>
        </p:txBody>
      </p:sp>
      <p:sp>
        <p:nvSpPr>
          <p:cNvPr id="3" name="Content Placeholder 2"/>
          <p:cNvSpPr>
            <a:spLocks noGrp="1"/>
          </p:cNvSpPr>
          <p:nvPr>
            <p:ph idx="1"/>
          </p:nvPr>
        </p:nvSpPr>
        <p:spPr>
          <a:xfrm>
            <a:off x="1774208" y="1825625"/>
            <a:ext cx="10140288" cy="4351338"/>
          </a:xfrm>
        </p:spPr>
        <p:txBody>
          <a:bodyPr>
            <a:normAutofit fontScale="85000" lnSpcReduction="20000"/>
          </a:bodyPr>
          <a:lstStyle/>
          <a:p>
            <a:pPr algn="r" rtl="1"/>
            <a:r>
              <a:rPr lang="fa-IR" dirty="0"/>
              <a:t>جهانی شدن در شهرها به خصوص در شهرهای بزرگ اتفاق می افتد. تغييرات جهانی اقتصاد، فرهنگ و سياستت ارترات</a:t>
            </a:r>
          </a:p>
          <a:p>
            <a:pPr algn="r" rtl="1"/>
            <a:r>
              <a:rPr lang="fa-IR" dirty="0"/>
              <a:t>13 (. از طرفی در جهان امروز، واژه : زیادی بر تجدید ساختار شهرها در اطراف جهان دارد )رنای شورت و هيون کيم, 1312</a:t>
            </a:r>
          </a:p>
          <a:p>
            <a:pPr algn="r" rtl="1"/>
            <a:r>
              <a:rPr lang="fa-IR" dirty="0"/>
              <a:t>مزیت رقابتی جایگاه قابل توجهی را به خود اختصاص داده است.</a:t>
            </a:r>
          </a:p>
          <a:p>
            <a:pPr algn="r" rtl="1"/>
            <a:r>
              <a:rPr lang="fa-IR" dirty="0"/>
              <a:t>می توان مزیت رقابتی را ميزان فزونی جذابيت پيشنهادهای شرکت از نظر مشتریان در مقایسه با رقبا دانست )مهری و</a:t>
            </a:r>
          </a:p>
          <a:p>
            <a:pPr algn="r" rtl="1"/>
            <a:r>
              <a:rPr lang="fa-IR" dirty="0"/>
              <a:t>192 (. بنابراین، بهترین روش برای موفقيت رقابتی در بازار جهانی به وسيله برنامه ریزی، بهبود و : خداداد حسينی، 1311</a:t>
            </a:r>
          </a:p>
          <a:p>
            <a:pPr algn="r" rtl="1"/>
            <a:r>
              <a:rPr lang="fa-IR" dirty="0"/>
              <a:t>ارتقای توانایی های رقابتی به دست می آید (</a:t>
            </a:r>
            <a:r>
              <a:rPr lang="en-US" dirty="0" err="1"/>
              <a:t>Cortada</a:t>
            </a:r>
            <a:r>
              <a:rPr lang="en-US" dirty="0"/>
              <a:t>, 1998: 19) . </a:t>
            </a:r>
            <a:r>
              <a:rPr lang="fa-IR" dirty="0"/>
              <a:t>برندسازی یكی از ابزارهای بازاریابی است و برندسازی</a:t>
            </a:r>
          </a:p>
          <a:p>
            <a:pPr algn="r" rtl="1"/>
            <a:r>
              <a:rPr lang="fa-IR" dirty="0"/>
              <a:t>.)2 : مكان، اصطلاحی نسبتاً جدید است که برندسازی شهرها، مناطق، ملت ها و ... را در برمی گيرد )شهرداری مشهد، 1391</a:t>
            </a:r>
          </a:p>
          <a:p>
            <a:pPr marL="0" indent="0" algn="r" rtl="1">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897988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69742" y="1811977"/>
            <a:ext cx="10043615" cy="4351338"/>
          </a:xfrm>
        </p:spPr>
        <p:txBody>
          <a:bodyPr>
            <a:normAutofit fontScale="85000" lnSpcReduction="20000"/>
          </a:bodyPr>
          <a:lstStyle/>
          <a:p>
            <a:pPr algn="r"/>
            <a:r>
              <a:rPr lang="fa-IR" dirty="0"/>
              <a:t>جهانی شدن در شهرها به خصوص در شهرهای بزرگ اتفاق می افتد. تغييرات جهانی اقتصاد، فرهنگ و سياستت ارترات</a:t>
            </a:r>
          </a:p>
          <a:p>
            <a:pPr algn="r"/>
            <a:r>
              <a:rPr lang="fa-IR" dirty="0"/>
              <a:t>13 (. از طرفی در جهان امروز، واژه : زیادی بر تجدید ساختار شهرها در اطراف جهان دارد )رنای شورت و هيون کيم, 1312</a:t>
            </a:r>
          </a:p>
          <a:p>
            <a:pPr algn="r"/>
            <a:r>
              <a:rPr lang="fa-IR" dirty="0"/>
              <a:t>مزیت رقابتی جایگاه قابل توجهی را به خود اختصاص داده است.</a:t>
            </a:r>
          </a:p>
          <a:p>
            <a:pPr algn="r"/>
            <a:r>
              <a:rPr lang="fa-IR" dirty="0"/>
              <a:t>می توان مزیت رقابتی را ميزان فزونی جذابيت پيشنهادهای شرکت از نظر مشتریان در مقایسه با رقبا دانست )مهری و</a:t>
            </a:r>
          </a:p>
          <a:p>
            <a:pPr algn="r"/>
            <a:r>
              <a:rPr lang="fa-IR" dirty="0"/>
              <a:t>192 (. بنابراین، بهترین روش برای موفقيت رقابتی در بازار جهانی به وسيله برنامه ریزی، بهبود و : خداداد حسينی، 1311</a:t>
            </a:r>
          </a:p>
          <a:p>
            <a:pPr algn="r"/>
            <a:r>
              <a:rPr lang="fa-IR" dirty="0"/>
              <a:t>ارتقای توانایی های رقابتی به دست می آید (</a:t>
            </a:r>
            <a:r>
              <a:rPr lang="en-US" dirty="0" err="1"/>
              <a:t>Cortada</a:t>
            </a:r>
            <a:r>
              <a:rPr lang="en-US" dirty="0"/>
              <a:t>, 1998: 19) . </a:t>
            </a:r>
            <a:r>
              <a:rPr lang="fa-IR" dirty="0"/>
              <a:t>برندسازی یكی از ابزارهای بازاریابی است و برندسازی</a:t>
            </a:r>
          </a:p>
          <a:p>
            <a:pPr algn="r"/>
            <a:r>
              <a:rPr lang="fa-IR" dirty="0"/>
              <a:t>.)2 : مكان، اصطلاحی نسبتاً جدید است که برندسازی شهرها، مناطق، ملت ها و ... را در برمی گيرد )شهرداری مشهد، 1391</a:t>
            </a:r>
          </a:p>
          <a:p>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83142016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9416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0560" y="559558"/>
            <a:ext cx="10031106" cy="5617405"/>
          </a:xfrm>
        </p:spPr>
        <p:txBody>
          <a:bodyPr/>
          <a:lstStyle/>
          <a:p>
            <a:pPr marL="0" indent="0" algn="r" rtl="1">
              <a:buNone/>
            </a:pPr>
            <a:r>
              <a:rPr lang="fa-IR" dirty="0">
                <a:cs typeface="B Tabassom" panose="00000400000000000000" pitchFamily="2" charset="-78"/>
              </a:rPr>
              <a:t>در تعاریف آکادمیک برند نمادی ست که سازمان آن را به منظور ارزش آفرینی برای محصولات خود مورد استفاده قرار می دهد. حال اگر شهر را به عنوان یک کلان سازمان مدنظر قراردهیم مدیریت برند شهری درپی ارزش آفرینی برای تمامی دارائی های مشهود و نامشهود، جذابیت ها و پتانسیل های خود می باشد. علاوه بر این، ایجاد برند شهری عاملی تقویت کننده و حمایتی برای تمامی برندهایی است که در حوزه های داخلی و خارجی دارای خاستگاهی مشترک می باشند و بار روانی مثبتی را برای مخاطبان آن تولیدمی کند،این رویکرددربعدملی تاثیری بسزابرافزایش صادرات ودرآمد ناخالص ملی خواهد داشت. به عبارتی برندینگ شهری به منزله چتری حمایتی برای تمامی برندهایی است که در شهر دارای خاستگاهی مشترک هستند</a:t>
            </a:r>
            <a:r>
              <a:rPr lang="en-US" dirty="0">
                <a:cs typeface="B Tabassom" panose="00000400000000000000" pitchFamily="2" charset="-78"/>
              </a:rPr>
              <a:t>.</a:t>
            </a:r>
            <a:endParaRPr lang="fa-IR" dirty="0">
              <a:cs typeface="B Tabassom" panose="00000400000000000000" pitchFamily="2" charset="-78"/>
            </a:endParaRPr>
          </a:p>
          <a:p>
            <a:pPr marL="0" indent="0" algn="r" rtl="1">
              <a:buNone/>
            </a:pPr>
            <a:endParaRPr lang="en-US" dirty="0">
              <a:cs typeface="B Tabassom" panose="00000400000000000000" pitchFamily="2" charset="-78"/>
            </a:endParaRPr>
          </a:p>
        </p:txBody>
      </p:sp>
      <p:graphicFrame>
        <p:nvGraphicFramePr>
          <p:cNvPr id="6" name="Content Placeholder 3"/>
          <p:cNvGraphicFramePr>
            <a:graphicFrameLocks/>
          </p:cNvGraphicFramePr>
          <p:nvPr>
            <p:extLst>
              <p:ext uri="{D42A27DB-BD31-4B8C-83A1-F6EECF244321}">
                <p14:modId xmlns:p14="http://schemas.microsoft.com/office/powerpoint/2010/main" val="369390544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8166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46912" y="436728"/>
            <a:ext cx="10029967" cy="5740235"/>
          </a:xfrm>
        </p:spPr>
        <p:txBody>
          <a:bodyPr/>
          <a:lstStyle/>
          <a:p>
            <a:pPr marL="0" indent="0" algn="r" rtl="1">
              <a:buNone/>
            </a:pPr>
            <a:r>
              <a:rPr lang="fa-IR" dirty="0">
                <a:cs typeface="B Tabassom" panose="00000400000000000000" pitchFamily="2" charset="-78"/>
              </a:rPr>
              <a:t>به بیانی با ورود به دهکده جهانی و وجود پیچیدگی در اقتصاد جهانی، مفهوم مدیریت برند شهری عنصری حیاتی ست که می تواند عوامل زیر را در برگیرد</a:t>
            </a:r>
            <a:r>
              <a:rPr lang="en-US" dirty="0">
                <a:cs typeface="B Tabassom" panose="00000400000000000000" pitchFamily="2" charset="-78"/>
              </a:rPr>
              <a:t>:</a:t>
            </a:r>
          </a:p>
          <a:p>
            <a:pPr algn="r" rtl="1">
              <a:buFont typeface="Wingdings" panose="05000000000000000000" pitchFamily="2" charset="2"/>
              <a:buChar char="v"/>
            </a:pPr>
            <a:r>
              <a:rPr lang="fa-IR" dirty="0">
                <a:cs typeface="B Tabassom" panose="00000400000000000000" pitchFamily="2" charset="-78"/>
              </a:rPr>
              <a:t>جذب سرمایه های داخلی و بین المللی</a:t>
            </a:r>
            <a:endParaRPr lang="en-US" dirty="0">
              <a:cs typeface="B Tabassom" panose="00000400000000000000" pitchFamily="2" charset="-78"/>
            </a:endParaRPr>
          </a:p>
          <a:p>
            <a:pPr algn="r" rtl="1">
              <a:buFont typeface="Wingdings" panose="05000000000000000000" pitchFamily="2" charset="2"/>
              <a:buChar char="v"/>
            </a:pPr>
            <a:r>
              <a:rPr lang="fa-IR" dirty="0">
                <a:cs typeface="B Tabassom" panose="00000400000000000000" pitchFamily="2" charset="-78"/>
              </a:rPr>
              <a:t>جذب و حفظ شرکتهای تولیدی و خدماتی</a:t>
            </a:r>
            <a:endParaRPr lang="en-US" dirty="0">
              <a:cs typeface="B Tabassom" panose="00000400000000000000" pitchFamily="2" charset="-78"/>
            </a:endParaRPr>
          </a:p>
          <a:p>
            <a:pPr algn="r" rtl="1">
              <a:buFont typeface="Wingdings" panose="05000000000000000000" pitchFamily="2" charset="2"/>
              <a:buChar char="v"/>
            </a:pPr>
            <a:r>
              <a:rPr lang="fa-IR" dirty="0">
                <a:cs typeface="B Tabassom" panose="00000400000000000000" pitchFamily="2" charset="-78"/>
              </a:rPr>
              <a:t>جذب و حفظ کارکنان علمی و متخصصین و افراد فرهیخته</a:t>
            </a:r>
            <a:endParaRPr lang="en-US" dirty="0">
              <a:cs typeface="B Tabassom" panose="00000400000000000000" pitchFamily="2" charset="-78"/>
            </a:endParaRPr>
          </a:p>
          <a:p>
            <a:pPr algn="r" rtl="1">
              <a:buFont typeface="Wingdings" panose="05000000000000000000" pitchFamily="2" charset="2"/>
              <a:buChar char="v"/>
            </a:pPr>
            <a:r>
              <a:rPr lang="fa-IR" dirty="0">
                <a:cs typeface="B Tabassom" panose="00000400000000000000" pitchFamily="2" charset="-78"/>
              </a:rPr>
              <a:t>جذب یا دفع شهروندان جدید</a:t>
            </a:r>
            <a:endParaRPr lang="en-US" dirty="0">
              <a:cs typeface="B Tabassom" panose="00000400000000000000" pitchFamily="2" charset="-78"/>
            </a:endParaRPr>
          </a:p>
          <a:p>
            <a:pPr algn="r" rtl="1">
              <a:buFont typeface="Wingdings" panose="05000000000000000000" pitchFamily="2" charset="2"/>
              <a:buChar char="v"/>
            </a:pPr>
            <a:r>
              <a:rPr lang="fa-IR" dirty="0">
                <a:cs typeface="B Tabassom" panose="00000400000000000000" pitchFamily="2" charset="-78"/>
              </a:rPr>
              <a:t>جذب توریست و بازدیدکنندگان مختلف داخلی و بین المللی</a:t>
            </a:r>
            <a:endParaRPr lang="en-US" dirty="0">
              <a:cs typeface="B Tabassom" panose="00000400000000000000" pitchFamily="2" charset="-78"/>
            </a:endParaRPr>
          </a:p>
          <a:p>
            <a:pPr algn="r" rtl="1">
              <a:buFont typeface="Wingdings" panose="05000000000000000000" pitchFamily="2" charset="2"/>
              <a:buChar char="v"/>
            </a:pPr>
            <a:r>
              <a:rPr lang="fa-IR" dirty="0">
                <a:cs typeface="B Tabassom" panose="00000400000000000000" pitchFamily="2" charset="-78"/>
              </a:rPr>
              <a:t>ایجاد زمینه های فروش و بازاریابی کالاها و خدمات تولیدی محلی</a:t>
            </a:r>
          </a:p>
          <a:p>
            <a:pPr marL="0" indent="0" algn="r" rtl="1">
              <a:buNone/>
            </a:pPr>
            <a:endParaRPr lang="en-US" dirty="0">
              <a:cs typeface="B Tabassom" panose="00000400000000000000" pitchFamily="2" charset="-78"/>
            </a:endParaRPr>
          </a:p>
        </p:txBody>
      </p:sp>
      <p:graphicFrame>
        <p:nvGraphicFramePr>
          <p:cNvPr id="6" name="Content Placeholder 3"/>
          <p:cNvGraphicFramePr>
            <a:graphicFrameLocks/>
          </p:cNvGraphicFramePr>
          <p:nvPr>
            <p:extLst>
              <p:ext uri="{D42A27DB-BD31-4B8C-83A1-F6EECF244321}">
                <p14:modId xmlns:p14="http://schemas.microsoft.com/office/powerpoint/2010/main" val="3693905444"/>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2461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799" y="324182"/>
            <a:ext cx="10029967" cy="1325563"/>
          </a:xfrm>
        </p:spPr>
        <p:txBody>
          <a:bodyPr/>
          <a:lstStyle/>
          <a:p>
            <a:pPr algn="ctr" rtl="1"/>
            <a:r>
              <a:rPr lang="fa-IR" dirty="0">
                <a:cs typeface="B Tabassom" panose="00000400000000000000" pitchFamily="2" charset="-78"/>
              </a:rPr>
              <a:t> منافع اجتماع </a:t>
            </a:r>
            <a:r>
              <a:rPr lang="fa-IR" dirty="0" smtClean="0">
                <a:cs typeface="B Tabassom" panose="00000400000000000000" pitchFamily="2" charset="-78"/>
              </a:rPr>
              <a:t>محلی</a:t>
            </a:r>
            <a:endParaRPr lang="en-US" dirty="0">
              <a:cs typeface="B Tabassom" panose="00000400000000000000" pitchFamily="2" charset="-78"/>
            </a:endParaRPr>
          </a:p>
        </p:txBody>
      </p:sp>
      <p:sp>
        <p:nvSpPr>
          <p:cNvPr id="3" name="Content Placeholder 2"/>
          <p:cNvSpPr>
            <a:spLocks noGrp="1"/>
          </p:cNvSpPr>
          <p:nvPr>
            <p:ph idx="1"/>
          </p:nvPr>
        </p:nvSpPr>
        <p:spPr>
          <a:xfrm>
            <a:off x="1828798" y="1798329"/>
            <a:ext cx="10029967" cy="4351338"/>
          </a:xfrm>
        </p:spPr>
        <p:txBody>
          <a:bodyPr>
            <a:normAutofit/>
          </a:bodyPr>
          <a:lstStyle/>
          <a:p>
            <a:pPr marL="0" indent="0" algn="r" rtl="1">
              <a:buNone/>
            </a:pPr>
            <a:r>
              <a:rPr lang="fa-IR" dirty="0">
                <a:cs typeface="B Tabassom" panose="00000400000000000000" pitchFamily="2" charset="-78"/>
              </a:rPr>
              <a:t>1. برند شهر باید جهت کمک به تمامی سازمان های عمومی، خصوصی و غیرخصوصی که</a:t>
            </a:r>
          </a:p>
          <a:p>
            <a:pPr marL="0" indent="0" algn="r" rtl="1">
              <a:buNone/>
            </a:pPr>
            <a:r>
              <a:rPr lang="fa-IR" dirty="0">
                <a:cs typeface="B Tabassom" panose="00000400000000000000" pitchFamily="2" charset="-78"/>
              </a:rPr>
              <a:t>معاش آنها به تصویر و آوازه شهر بستگی دارد تمرکز نماید؛</a:t>
            </a:r>
          </a:p>
          <a:p>
            <a:pPr marL="0" indent="0" algn="r" rtl="1">
              <a:buNone/>
            </a:pPr>
            <a:r>
              <a:rPr lang="fa-IR" dirty="0">
                <a:cs typeface="B Tabassom" panose="00000400000000000000" pitchFamily="2" charset="-78"/>
              </a:rPr>
              <a:t>2. برند شهر موجب ایجاد شناخت و احترام روزافزون حضور در یک مکان به عنوان ساکن،</a:t>
            </a:r>
          </a:p>
          <a:p>
            <a:pPr marL="0" indent="0" algn="r" rtl="1">
              <a:buNone/>
            </a:pPr>
            <a:r>
              <a:rPr lang="fa-IR" dirty="0">
                <a:cs typeface="B Tabassom" panose="00000400000000000000" pitchFamily="2" charset="-78"/>
              </a:rPr>
              <a:t>بازدیدکننده، بازرگان یا دانشجو می شود؛</a:t>
            </a:r>
          </a:p>
          <a:p>
            <a:pPr marL="0" indent="0" algn="r" rtl="1">
              <a:buNone/>
            </a:pPr>
            <a:r>
              <a:rPr lang="fa-IR" dirty="0">
                <a:cs typeface="B Tabassom" panose="00000400000000000000" pitchFamily="2" charset="-78"/>
              </a:rPr>
              <a:t>3. ادراكهای منسوخ، نادرست یا نامتوازن را اصلاح میکند؛</a:t>
            </a:r>
          </a:p>
          <a:p>
            <a:pPr marL="0" indent="0" algn="r" rtl="1">
              <a:buNone/>
            </a:pPr>
            <a:r>
              <a:rPr lang="fa-IR" dirty="0">
                <a:cs typeface="B Tabassom" panose="00000400000000000000" pitchFamily="2" charset="-78"/>
              </a:rPr>
              <a:t>1. درآمد، حاشیه سود و درآمد مالیاتی ذینفعان را افزایش میدهد؛</a:t>
            </a:r>
          </a:p>
          <a:p>
            <a:pPr marL="0" indent="0" algn="r" rtl="1">
              <a:buNone/>
            </a:pPr>
            <a:r>
              <a:rPr lang="fa-IR" dirty="0">
                <a:cs typeface="B Tabassom" panose="00000400000000000000" pitchFamily="2" charset="-78"/>
              </a:rPr>
              <a:t>5. توانایی جذب، به کارگیری و حفظ افراد مستعد را افزایش میدهد؛</a:t>
            </a:r>
          </a:p>
          <a:p>
            <a:pPr marL="0" indent="0" algn="r" rtl="1">
              <a:buNone/>
            </a:pPr>
            <a:r>
              <a:rPr lang="fa-IR" dirty="0">
                <a:cs typeface="B Tabassom" panose="00000400000000000000" pitchFamily="2" charset="-78"/>
              </a:rPr>
              <a:t>6. غرور شهروندی را افزایش میدهد.</a:t>
            </a:r>
          </a:p>
          <a:p>
            <a:pPr marL="0" indent="0" algn="r" rtl="1">
              <a:buNone/>
            </a:pPr>
            <a:endParaRPr lang="en-US" dirty="0">
              <a:cs typeface="B Tabassom" panose="00000400000000000000"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2805937616"/>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3384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6912" y="337830"/>
            <a:ext cx="10166445" cy="1325563"/>
          </a:xfrm>
        </p:spPr>
        <p:txBody>
          <a:bodyPr/>
          <a:lstStyle/>
          <a:p>
            <a:pPr algn="ctr"/>
            <a:r>
              <a:rPr lang="fa-IR" dirty="0">
                <a:cs typeface="B Tabassom" panose="00000400000000000000" pitchFamily="2" charset="-78"/>
              </a:rPr>
              <a:t> منافع بازاریابان </a:t>
            </a:r>
            <a:r>
              <a:rPr lang="fa-IR" dirty="0" smtClean="0">
                <a:cs typeface="B Tabassom" panose="00000400000000000000" pitchFamily="2" charset="-78"/>
              </a:rPr>
              <a:t>شهری</a:t>
            </a:r>
            <a:r>
              <a:rPr lang="fa-IR" dirty="0">
                <a:cs typeface="B Tabassom" panose="00000400000000000000" pitchFamily="2" charset="-78"/>
              </a:rPr>
              <a:t/>
            </a:r>
            <a:br>
              <a:rPr lang="fa-IR" dirty="0">
                <a:cs typeface="B Tabassom" panose="00000400000000000000" pitchFamily="2" charset="-78"/>
              </a:rPr>
            </a:br>
            <a:endParaRPr lang="en-US" dirty="0">
              <a:cs typeface="B Tabassom" panose="00000400000000000000" pitchFamily="2" charset="-78"/>
            </a:endParaRPr>
          </a:p>
        </p:txBody>
      </p:sp>
      <p:sp>
        <p:nvSpPr>
          <p:cNvPr id="3" name="Content Placeholder 2"/>
          <p:cNvSpPr>
            <a:spLocks noGrp="1"/>
          </p:cNvSpPr>
          <p:nvPr>
            <p:ph idx="1"/>
          </p:nvPr>
        </p:nvSpPr>
        <p:spPr>
          <a:xfrm>
            <a:off x="1746911" y="1173707"/>
            <a:ext cx="10166445" cy="4989608"/>
          </a:xfrm>
        </p:spPr>
        <p:txBody>
          <a:bodyPr>
            <a:normAutofit fontScale="85000" lnSpcReduction="20000"/>
          </a:bodyPr>
          <a:lstStyle/>
          <a:p>
            <a:pPr marL="0" indent="0" algn="r" rtl="1">
              <a:buNone/>
            </a:pPr>
            <a:r>
              <a:rPr lang="fa-IR" dirty="0" smtClean="0">
                <a:cs typeface="B Tabassom" panose="00000400000000000000" pitchFamily="2" charset="-78"/>
              </a:rPr>
              <a:t>1</a:t>
            </a:r>
            <a:r>
              <a:rPr lang="fa-IR" dirty="0">
                <a:cs typeface="B Tabassom" panose="00000400000000000000" pitchFamily="2" charset="-78"/>
              </a:rPr>
              <a:t>. موجب تمرکز استراتژیک بر مبنای مزیت رقابتی و همبستگی با ذینفعان میشود؛</a:t>
            </a:r>
          </a:p>
          <a:p>
            <a:pPr marL="0" indent="0" algn="r" rtl="1">
              <a:buNone/>
            </a:pPr>
            <a:r>
              <a:rPr lang="fa-IR" dirty="0">
                <a:cs typeface="B Tabassom" panose="00000400000000000000" pitchFamily="2" charset="-78"/>
              </a:rPr>
              <a:t>2. رویکرد یکپارچه و مشارکتجویانه به منظور ایجاد آوازه شهر و خلق فضای کسب و کار پر</a:t>
            </a:r>
          </a:p>
          <a:p>
            <a:pPr marL="0" indent="0" algn="r" rtl="1">
              <a:buNone/>
            </a:pPr>
            <a:r>
              <a:rPr lang="fa-IR" dirty="0">
                <a:cs typeface="B Tabassom" panose="00000400000000000000" pitchFamily="2" charset="-78"/>
              </a:rPr>
              <a:t>رونق در درون شهر را ترویج میکند؛</a:t>
            </a:r>
          </a:p>
          <a:p>
            <a:pPr marL="0" indent="0" algn="r" rtl="1">
              <a:buNone/>
            </a:pPr>
            <a:r>
              <a:rPr lang="fa-IR" dirty="0">
                <a:cs typeface="B Tabassom" panose="00000400000000000000" pitchFamily="2" charset="-78"/>
              </a:rPr>
              <a:t>3. چارچوب تصمیمگیری به منظور ایجاد هویت سازگار و استوار برای شهر ایجاد میکند و</a:t>
            </a:r>
          </a:p>
          <a:p>
            <a:pPr marL="0" indent="0" algn="r" rtl="1">
              <a:buNone/>
            </a:pPr>
            <a:r>
              <a:rPr lang="fa-IR" dirty="0">
                <a:cs typeface="B Tabassom" panose="00000400000000000000" pitchFamily="2" charset="-78"/>
              </a:rPr>
              <a:t>مانع از مخابره پیامها و تصاویر متناقض، تصادفی و متغیر از شهر میشود؛</a:t>
            </a:r>
          </a:p>
          <a:p>
            <a:pPr marL="0" indent="0" algn="r" rtl="1">
              <a:buNone/>
            </a:pPr>
            <a:r>
              <a:rPr lang="fa-IR" dirty="0">
                <a:cs typeface="B Tabassom" panose="00000400000000000000" pitchFamily="2" charset="-78"/>
              </a:rPr>
              <a:t>1. موجب دستیابی به بازگشت سرمایه بالاتر ناشی از سرمایهگذاری بازاریابی میشود؛</a:t>
            </a:r>
          </a:p>
          <a:p>
            <a:pPr marL="0" indent="0" algn="r" rtl="1">
              <a:buNone/>
            </a:pPr>
            <a:r>
              <a:rPr lang="fa-IR" dirty="0">
                <a:cs typeface="B Tabassom" panose="00000400000000000000" pitchFamily="2" charset="-78"/>
              </a:rPr>
              <a:t>3. توانائیها و ویژگیهای مکان را مجسم میکند به گونهای که تمام ذینفعان برای استفاده از</a:t>
            </a:r>
          </a:p>
          <a:p>
            <a:pPr marL="0" indent="0" algn="r" rtl="1">
              <a:buNone/>
            </a:pPr>
            <a:r>
              <a:rPr lang="fa-IR" dirty="0">
                <a:cs typeface="B Tabassom" panose="00000400000000000000" pitchFamily="2" charset="-78"/>
              </a:rPr>
              <a:t>پیامهای مشابه، سازگار و برانگیزاننده توانمند میشوند؛</a:t>
            </a:r>
          </a:p>
          <a:p>
            <a:pPr marL="0" indent="0" algn="r" rtl="1">
              <a:buNone/>
            </a:pPr>
            <a:r>
              <a:rPr lang="fa-IR" dirty="0">
                <a:cs typeface="B Tabassom" panose="00000400000000000000" pitchFamily="2" charset="-78"/>
              </a:rPr>
              <a:t>4</a:t>
            </a:r>
            <a:r>
              <a:rPr lang="fa-IR" dirty="0" smtClean="0">
                <a:cs typeface="B Tabassom" panose="00000400000000000000" pitchFamily="2" charset="-78"/>
              </a:rPr>
              <a:t>. </a:t>
            </a:r>
            <a:r>
              <a:rPr lang="fa-IR" dirty="0">
                <a:cs typeface="B Tabassom" panose="00000400000000000000" pitchFamily="2" charset="-78"/>
              </a:rPr>
              <a:t>بن </a:t>
            </a:r>
            <a:r>
              <a:rPr lang="fa-IR" dirty="0" smtClean="0">
                <a:cs typeface="B Tabassom" panose="00000400000000000000" pitchFamily="2" charset="-78"/>
              </a:rPr>
              <a:t>مایه</a:t>
            </a:r>
            <a:r>
              <a:rPr lang="en-US" dirty="0" smtClean="0">
                <a:cs typeface="B Tabassom" panose="00000400000000000000" pitchFamily="2" charset="-78"/>
              </a:rPr>
              <a:t> </a:t>
            </a:r>
            <a:r>
              <a:rPr lang="fa-IR" dirty="0" smtClean="0">
                <a:cs typeface="B Tabassom" panose="00000400000000000000" pitchFamily="2" charset="-78"/>
              </a:rPr>
              <a:t>ای </a:t>
            </a:r>
            <a:r>
              <a:rPr lang="fa-IR" dirty="0">
                <a:cs typeface="B Tabassom" panose="00000400000000000000" pitchFamily="2" charset="-78"/>
              </a:rPr>
              <a:t>واحد جهت خلق فرصت توسعه محصول و کسب و کار در شهر فراهم میکند.</a:t>
            </a:r>
          </a:p>
          <a:p>
            <a:pPr marL="0" indent="0" algn="r" rtl="1">
              <a:buNone/>
            </a:pPr>
            <a:r>
              <a:rPr lang="fa-IR" dirty="0">
                <a:cs typeface="B Tabassom" panose="00000400000000000000" pitchFamily="2" charset="-78"/>
              </a:rPr>
              <a:t>5. به دلیل تمرکز بر موقعیتیابی، گروههای هدف و برآوردن نیازها و خواستهای مشتریان،</a:t>
            </a:r>
          </a:p>
          <a:p>
            <a:pPr marL="0" indent="0" algn="r" rtl="1">
              <a:buNone/>
            </a:pPr>
            <a:r>
              <a:rPr lang="fa-IR" dirty="0">
                <a:cs typeface="B Tabassom" panose="00000400000000000000" pitchFamily="2" charset="-78"/>
              </a:rPr>
              <a:t>اتلاف تلاشهای بازاریابی کمینه میشود.</a:t>
            </a:r>
          </a:p>
          <a:p>
            <a:pPr marL="0" indent="0" algn="r" rtl="1">
              <a:buNone/>
            </a:pPr>
            <a:r>
              <a:rPr lang="fa-IR" dirty="0">
                <a:cs typeface="B Tabassom" panose="00000400000000000000" pitchFamily="2" charset="-78"/>
              </a:rPr>
              <a:t> </a:t>
            </a:r>
            <a:endParaRPr lang="en-US" dirty="0">
              <a:cs typeface="B Tabassom" panose="00000400000000000000" pitchFamily="2" charset="-78"/>
            </a:endParaRPr>
          </a:p>
        </p:txBody>
      </p:sp>
      <p:graphicFrame>
        <p:nvGraphicFramePr>
          <p:cNvPr id="5" name="Content Placeholder 3"/>
          <p:cNvGraphicFramePr>
            <a:graphicFrameLocks/>
          </p:cNvGraphicFramePr>
          <p:nvPr>
            <p:extLst>
              <p:ext uri="{D42A27DB-BD31-4B8C-83A1-F6EECF244321}">
                <p14:modId xmlns:p14="http://schemas.microsoft.com/office/powerpoint/2010/main" val="2224653621"/>
              </p:ext>
            </p:extLst>
          </p:nvPr>
        </p:nvGraphicFramePr>
        <p:xfrm>
          <a:off x="-3818351" y="1766210"/>
          <a:ext cx="9125847" cy="4714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67268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TotalTime>
  <Words>4722</Words>
  <Application>Microsoft Office PowerPoint</Application>
  <PresentationFormat>Widescreen</PresentationFormat>
  <Paragraphs>785</Paragraphs>
  <Slides>55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55</vt:i4>
      </vt:variant>
    </vt:vector>
  </HeadingPairs>
  <TitlesOfParts>
    <vt:vector size="65" baseType="lpstr">
      <vt:lpstr>0 Tabassom</vt:lpstr>
      <vt:lpstr>Arial</vt:lpstr>
      <vt:lpstr>B Tabassom</vt:lpstr>
      <vt:lpstr>B Titr</vt:lpstr>
      <vt:lpstr>Calibri</vt:lpstr>
      <vt:lpstr>Calibri Light</vt:lpstr>
      <vt:lpstr>IREntezar</vt:lpstr>
      <vt:lpstr>Times New Roman</vt:lpstr>
      <vt:lpstr>Wingdings</vt:lpstr>
      <vt:lpstr>Office Theme</vt:lpstr>
      <vt:lpstr>برندینگ و مارکتینگ شهری در  مدیریت شهری</vt:lpstr>
      <vt:lpstr>PowerPoint Presentation</vt:lpstr>
      <vt:lpstr>تعریف برندینگ</vt:lpstr>
      <vt:lpstr>سیر تاريخی مطالعات برند شهر</vt:lpstr>
      <vt:lpstr>PowerPoint Presentation</vt:lpstr>
      <vt:lpstr>PowerPoint Presentation</vt:lpstr>
      <vt:lpstr>PowerPoint Presentation</vt:lpstr>
      <vt:lpstr> منافع اجتماع محلی</vt:lpstr>
      <vt:lpstr> منافع بازاریابان شهری </vt:lpstr>
      <vt:lpstr>منافع مشتریان خارجی )بازدیدکنندگان و کسانیکه به دنبال تغییر محل هستند( </vt:lpstr>
      <vt:lpstr>PowerPoint Presentation</vt:lpstr>
      <vt:lpstr>هویت و برند شهری را میتوان برایند چندین مولفه دانست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مدیریت برند و برندسازی شهری</vt:lpstr>
      <vt:lpstr>PowerPoint Presentation</vt:lpstr>
      <vt:lpstr>شش بعد برندینگ شهری</vt:lpstr>
      <vt:lpstr>PowerPoint Presentation</vt:lpstr>
      <vt:lpstr>شاخص برند شهری آنهولت</vt:lpstr>
      <vt:lpstr>PowerPoint Presentation</vt:lpstr>
      <vt:lpstr>10 شهر برتر در سال 2011 </vt:lpstr>
      <vt:lpstr>تصویر شهر در هشت بعد</vt:lpstr>
      <vt:lpstr>نقشه راه برای برندسازی ملیتی</vt:lpstr>
      <vt:lpstr>PowerPoint Presentation</vt:lpstr>
      <vt:lpstr>PowerPoint Presentation</vt:lpstr>
      <vt:lpstr>مدیریت یکپارچه</vt:lpstr>
      <vt:lpstr>PowerPoint Presentation</vt:lpstr>
      <vt:lpstr>تورتنو- تورنتو بدون مرز</vt:lpstr>
      <vt:lpstr>نیوزیلند - نیوزیلند، 100 درصد خالص </vt:lpstr>
      <vt:lpstr>ایالت نیویورک –  کمپین «من  نیویورک را دوست دارم»</vt:lpstr>
      <vt:lpstr>شاخص های برند سازی شهری اسلامی</vt:lpstr>
      <vt:lpstr>گام های اجرایی برای برندسازی شهری در ایران</vt:lpstr>
      <vt:lpstr>PowerPoint Presentation</vt:lpstr>
      <vt:lpstr>PowerPoint Presentation</vt:lpstr>
      <vt:lpstr>بازاریابی شهری</vt:lpstr>
      <vt:lpstr>مشتریان شهرداري در بازاریابی شهري</vt:lpstr>
      <vt:lpstr>انواع گونه هاي شهري و بازاریابی شهري</vt:lpstr>
      <vt:lpstr>تقویت بازاریابی شهري توسط وجهه و رقابت شهري</vt:lpstr>
      <vt:lpstr>PowerPoint Presentation</vt:lpstr>
      <vt:lpstr>PowerPoint Presentation</vt:lpstr>
      <vt:lpstr>PowerPoint Presentation</vt:lpstr>
      <vt:lpstr>PowerPoint Presentation</vt:lpstr>
      <vt:lpstr>PowerPoint Presentation</vt:lpstr>
      <vt:lpstr>بررسی تطبیقی تجارب جهانی فرآیند برندسازی شهری و ارائه راهکار برای کلانشهر مشهد </vt:lpstr>
      <vt:lpstr>PowerPoint Presentation</vt:lpstr>
    </vt:vector>
  </TitlesOfParts>
  <Company>Moorche 30 DVDs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برندینگ و مارکتینگ شهری در مدیریت شهری</dc:title>
  <dc:creator>MRT www.Win2Farsi.com</dc:creator>
  <cp:lastModifiedBy>Mohammad</cp:lastModifiedBy>
  <cp:revision>24</cp:revision>
  <dcterms:created xsi:type="dcterms:W3CDTF">2015-12-15T18:52:07Z</dcterms:created>
  <dcterms:modified xsi:type="dcterms:W3CDTF">2020-10-26T08:01:43Z</dcterms:modified>
</cp:coreProperties>
</file>